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1" r:id="rId1"/>
  </p:sldMasterIdLst>
  <p:notesMasterIdLst>
    <p:notesMasterId r:id="rId12"/>
  </p:notesMasterIdLst>
  <p:handoutMasterIdLst>
    <p:handoutMasterId r:id="rId13"/>
  </p:handoutMasterIdLst>
  <p:sldIdLst>
    <p:sldId id="460" r:id="rId2"/>
    <p:sldId id="470" r:id="rId3"/>
    <p:sldId id="471" r:id="rId4"/>
    <p:sldId id="473" r:id="rId5"/>
    <p:sldId id="474" r:id="rId6"/>
    <p:sldId id="475" r:id="rId7"/>
    <p:sldId id="476" r:id="rId8"/>
    <p:sldId id="477" r:id="rId9"/>
    <p:sldId id="459" r:id="rId10"/>
    <p:sldId id="467" r:id="rId1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7D1C"/>
    <a:srgbClr val="C00000"/>
    <a:srgbClr val="005B94"/>
    <a:srgbClr val="FFFFCC"/>
    <a:srgbClr val="203864"/>
    <a:srgbClr val="E3C867"/>
    <a:srgbClr val="943900"/>
    <a:srgbClr val="644C20"/>
    <a:srgbClr val="DFC79B"/>
    <a:srgbClr val="3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5" autoAdjust="0"/>
    <p:restoredTop sz="94541" autoAdjust="0"/>
  </p:normalViewPr>
  <p:slideViewPr>
    <p:cSldViewPr>
      <p:cViewPr varScale="1">
        <p:scale>
          <a:sx n="72" d="100"/>
          <a:sy n="72" d="100"/>
        </p:scale>
        <p:origin x="900"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103" d="100"/>
          <a:sy n="103" d="100"/>
        </p:scale>
        <p:origin x="4032" y="8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87069E-A4DC-407B-973C-B4E40FF05E2B}" type="doc">
      <dgm:prSet loTypeId="urn:microsoft.com/office/officeart/2005/8/layout/chevron2" loCatId="process" qsTypeId="urn:microsoft.com/office/officeart/2005/8/quickstyle/simple1" qsCatId="simple" csTypeId="urn:microsoft.com/office/officeart/2005/8/colors/accent0_3" csCatId="mainScheme" phldr="1"/>
      <dgm:spPr/>
      <dgm:t>
        <a:bodyPr/>
        <a:lstStyle/>
        <a:p>
          <a:endParaRPr kumimoji="1" lang="ja-JP" altLang="en-US"/>
        </a:p>
      </dgm:t>
    </dgm:pt>
    <dgm:pt modelId="{55752705-EFE9-4C90-A728-C5C4CE2395A4}">
      <dgm:prSet phldrT="[テキスト]"/>
      <dgm:spPr/>
      <dgm:t>
        <a:bodyPr/>
        <a:lstStyle/>
        <a:p>
          <a:r>
            <a:rPr kumimoji="1" lang="ja-JP" altLang="en-US" dirty="0"/>
            <a:t>入力</a:t>
          </a:r>
        </a:p>
      </dgm:t>
    </dgm:pt>
    <dgm:pt modelId="{FBF051D7-9419-4016-832B-FFDABD2EF745}" type="parTrans" cxnId="{E3A3EF9F-F5F1-4369-9A8E-1DC2879D7AB8}">
      <dgm:prSet/>
      <dgm:spPr/>
      <dgm:t>
        <a:bodyPr/>
        <a:lstStyle/>
        <a:p>
          <a:endParaRPr kumimoji="1" lang="ja-JP" altLang="en-US"/>
        </a:p>
      </dgm:t>
    </dgm:pt>
    <dgm:pt modelId="{4D5A0DDD-F36C-4DDF-978C-C32E492517B5}" type="sibTrans" cxnId="{E3A3EF9F-F5F1-4369-9A8E-1DC2879D7AB8}">
      <dgm:prSet/>
      <dgm:spPr/>
      <dgm:t>
        <a:bodyPr/>
        <a:lstStyle/>
        <a:p>
          <a:endParaRPr kumimoji="1" lang="ja-JP" altLang="en-US"/>
        </a:p>
      </dgm:t>
    </dgm:pt>
    <dgm:pt modelId="{1EF9F9CE-09F1-40AC-9A7D-920C26C6EF78}">
      <dgm:prSet phldrT="[テキスト]"/>
      <dgm:spPr/>
      <dgm:t>
        <a:bodyPr/>
        <a:lstStyle/>
        <a:p>
          <a:r>
            <a:rPr kumimoji="1" lang="ja-JP" altLang="en-US" dirty="0"/>
            <a:t>☑ ボタンによる入力</a:t>
          </a:r>
        </a:p>
      </dgm:t>
    </dgm:pt>
    <dgm:pt modelId="{E79DA0F5-8F21-4334-A559-04478BCFB0FE}" type="parTrans" cxnId="{F413CF91-B92A-48EE-AA20-ED4A3A04D927}">
      <dgm:prSet/>
      <dgm:spPr/>
      <dgm:t>
        <a:bodyPr/>
        <a:lstStyle/>
        <a:p>
          <a:endParaRPr kumimoji="1" lang="ja-JP" altLang="en-US"/>
        </a:p>
      </dgm:t>
    </dgm:pt>
    <dgm:pt modelId="{3D345C74-8E5C-44A7-9961-DB0C88FFF82E}" type="sibTrans" cxnId="{F413CF91-B92A-48EE-AA20-ED4A3A04D927}">
      <dgm:prSet/>
      <dgm:spPr/>
      <dgm:t>
        <a:bodyPr/>
        <a:lstStyle/>
        <a:p>
          <a:endParaRPr kumimoji="1" lang="ja-JP" altLang="en-US"/>
        </a:p>
      </dgm:t>
    </dgm:pt>
    <dgm:pt modelId="{56800455-60AF-42C6-8CBE-6973B47AE075}">
      <dgm:prSet phldrT="[テキスト]"/>
      <dgm:spPr/>
      <dgm:t>
        <a:bodyPr/>
        <a:lstStyle/>
        <a:p>
          <a:r>
            <a:rPr kumimoji="1" lang="ja-JP" altLang="en-US" dirty="0"/>
            <a:t>☐ 加速度センサによる入力</a:t>
          </a:r>
        </a:p>
      </dgm:t>
    </dgm:pt>
    <dgm:pt modelId="{8E58C33E-9CFC-48AB-A1C3-A8343B9FB0CA}" type="parTrans" cxnId="{857EA675-E528-4C5C-9A95-C5E2BCF0F506}">
      <dgm:prSet/>
      <dgm:spPr/>
      <dgm:t>
        <a:bodyPr/>
        <a:lstStyle/>
        <a:p>
          <a:endParaRPr kumimoji="1" lang="ja-JP" altLang="en-US"/>
        </a:p>
      </dgm:t>
    </dgm:pt>
    <dgm:pt modelId="{60B8175B-42EB-4363-A36B-A67B33C77978}" type="sibTrans" cxnId="{857EA675-E528-4C5C-9A95-C5E2BCF0F506}">
      <dgm:prSet/>
      <dgm:spPr/>
      <dgm:t>
        <a:bodyPr/>
        <a:lstStyle/>
        <a:p>
          <a:endParaRPr kumimoji="1" lang="ja-JP" altLang="en-US"/>
        </a:p>
      </dgm:t>
    </dgm:pt>
    <dgm:pt modelId="{607BB5FE-AC04-498B-A1DA-91432B0FC8BE}">
      <dgm:prSet phldrT="[テキスト]"/>
      <dgm:spPr/>
      <dgm:t>
        <a:bodyPr/>
        <a:lstStyle/>
        <a:p>
          <a:r>
            <a:rPr kumimoji="1" lang="ja-JP" altLang="en-US" dirty="0"/>
            <a:t>通信</a:t>
          </a:r>
        </a:p>
      </dgm:t>
    </dgm:pt>
    <dgm:pt modelId="{B2233710-FF0E-4EDB-86A4-C52CCADCCFA0}" type="parTrans" cxnId="{81D2B619-6F1F-47CA-9088-D299AEE7B497}">
      <dgm:prSet/>
      <dgm:spPr/>
      <dgm:t>
        <a:bodyPr/>
        <a:lstStyle/>
        <a:p>
          <a:endParaRPr kumimoji="1" lang="ja-JP" altLang="en-US"/>
        </a:p>
      </dgm:t>
    </dgm:pt>
    <dgm:pt modelId="{79148D05-5720-4057-BA18-06C526406DCC}" type="sibTrans" cxnId="{81D2B619-6F1F-47CA-9088-D299AEE7B497}">
      <dgm:prSet/>
      <dgm:spPr/>
      <dgm:t>
        <a:bodyPr/>
        <a:lstStyle/>
        <a:p>
          <a:endParaRPr kumimoji="1" lang="ja-JP" altLang="en-US"/>
        </a:p>
      </dgm:t>
    </dgm:pt>
    <dgm:pt modelId="{EC34AFC8-A9CD-4181-8275-391F7C76A856}">
      <dgm:prSet phldrT="[テキスト]"/>
      <dgm:spPr/>
      <dgm:t>
        <a:bodyPr/>
        <a:lstStyle/>
        <a:p>
          <a:r>
            <a:rPr kumimoji="1" lang="ja-JP" altLang="en-US" dirty="0"/>
            <a:t>☑ </a:t>
          </a:r>
          <a:r>
            <a:rPr kumimoji="1" lang="en-US" altLang="ja-JP" dirty="0"/>
            <a:t>Bluetooth</a:t>
          </a:r>
          <a:r>
            <a:rPr kumimoji="1" lang="ja-JP" altLang="en-US" dirty="0"/>
            <a:t>での通信が確立しているかの確認</a:t>
          </a:r>
          <a:r>
            <a:rPr kumimoji="1" lang="en-US" altLang="ja-JP" dirty="0"/>
            <a:t>(SPP)</a:t>
          </a:r>
          <a:endParaRPr kumimoji="1" lang="ja-JP" altLang="en-US" dirty="0"/>
        </a:p>
      </dgm:t>
    </dgm:pt>
    <dgm:pt modelId="{F208E874-3257-48A1-8F7B-D5BE1D0714A0}" type="parTrans" cxnId="{087EAAD4-BD36-4D9B-BEC0-C08AC8676C23}">
      <dgm:prSet/>
      <dgm:spPr/>
      <dgm:t>
        <a:bodyPr/>
        <a:lstStyle/>
        <a:p>
          <a:endParaRPr kumimoji="1" lang="ja-JP" altLang="en-US"/>
        </a:p>
      </dgm:t>
    </dgm:pt>
    <dgm:pt modelId="{622399C3-C3A0-4CFC-971F-8935EA243F54}" type="sibTrans" cxnId="{087EAAD4-BD36-4D9B-BEC0-C08AC8676C23}">
      <dgm:prSet/>
      <dgm:spPr/>
      <dgm:t>
        <a:bodyPr/>
        <a:lstStyle/>
        <a:p>
          <a:endParaRPr kumimoji="1" lang="ja-JP" altLang="en-US"/>
        </a:p>
      </dgm:t>
    </dgm:pt>
    <dgm:pt modelId="{1FB9B5A8-FB99-4D9A-AC3A-B3565808E630}">
      <dgm:prSet phldrT="[テキスト]"/>
      <dgm:spPr/>
      <dgm:t>
        <a:bodyPr/>
        <a:lstStyle/>
        <a:p>
          <a:r>
            <a:rPr kumimoji="1" lang="ja-JP" altLang="en-US" dirty="0"/>
            <a:t>☐ </a:t>
          </a:r>
          <a:r>
            <a:rPr kumimoji="1" lang="en-US" altLang="ja-JP" dirty="0"/>
            <a:t>Bluetooth</a:t>
          </a:r>
          <a:r>
            <a:rPr kumimoji="1" lang="ja-JP" altLang="en-US" dirty="0"/>
            <a:t>でのポインタ移動のための通信</a:t>
          </a:r>
          <a:r>
            <a:rPr kumimoji="1" lang="en-US" altLang="ja-JP" dirty="0"/>
            <a:t>(HID)</a:t>
          </a:r>
          <a:endParaRPr kumimoji="1" lang="ja-JP" altLang="en-US" dirty="0"/>
        </a:p>
      </dgm:t>
    </dgm:pt>
    <dgm:pt modelId="{D4BE4301-ACF1-4B1B-8D3C-61890ABD0D01}" type="parTrans" cxnId="{739635B7-0B2D-41FE-AFA4-7E386D8542A6}">
      <dgm:prSet/>
      <dgm:spPr/>
      <dgm:t>
        <a:bodyPr/>
        <a:lstStyle/>
        <a:p>
          <a:endParaRPr kumimoji="1" lang="ja-JP" altLang="en-US"/>
        </a:p>
      </dgm:t>
    </dgm:pt>
    <dgm:pt modelId="{0B568907-7921-4ED6-8682-87EDB70E96AE}" type="sibTrans" cxnId="{739635B7-0B2D-41FE-AFA4-7E386D8542A6}">
      <dgm:prSet/>
      <dgm:spPr/>
      <dgm:t>
        <a:bodyPr/>
        <a:lstStyle/>
        <a:p>
          <a:endParaRPr kumimoji="1" lang="ja-JP" altLang="en-US"/>
        </a:p>
      </dgm:t>
    </dgm:pt>
    <dgm:pt modelId="{B8D3BA94-421A-4291-88EF-CC474219A26A}">
      <dgm:prSet phldrT="[テキスト]"/>
      <dgm:spPr/>
      <dgm:t>
        <a:bodyPr/>
        <a:lstStyle/>
        <a:p>
          <a:r>
            <a:rPr kumimoji="1" lang="ja-JP" altLang="en-US" dirty="0"/>
            <a:t>出力</a:t>
          </a:r>
        </a:p>
      </dgm:t>
    </dgm:pt>
    <dgm:pt modelId="{E366B499-20B3-4339-911F-BFC8416D5ABB}" type="parTrans" cxnId="{FFD58B6B-3486-4156-B646-C8AE244813DB}">
      <dgm:prSet/>
      <dgm:spPr/>
      <dgm:t>
        <a:bodyPr/>
        <a:lstStyle/>
        <a:p>
          <a:endParaRPr kumimoji="1" lang="ja-JP" altLang="en-US"/>
        </a:p>
      </dgm:t>
    </dgm:pt>
    <dgm:pt modelId="{7B140A5A-CC91-4EE2-8390-38E94175EB0A}" type="sibTrans" cxnId="{FFD58B6B-3486-4156-B646-C8AE244813DB}">
      <dgm:prSet/>
      <dgm:spPr/>
      <dgm:t>
        <a:bodyPr/>
        <a:lstStyle/>
        <a:p>
          <a:endParaRPr kumimoji="1" lang="ja-JP" altLang="en-US"/>
        </a:p>
      </dgm:t>
    </dgm:pt>
    <dgm:pt modelId="{350E17EA-74E5-4170-85A3-87EE771D2F6B}">
      <dgm:prSet phldrT="[テキスト]"/>
      <dgm:spPr/>
      <dgm:t>
        <a:bodyPr/>
        <a:lstStyle/>
        <a:p>
          <a:r>
            <a:rPr kumimoji="1" lang="ja-JP" altLang="en-US" dirty="0"/>
            <a:t>☑ 信号の受信</a:t>
          </a:r>
          <a:r>
            <a:rPr kumimoji="1" lang="en-US" altLang="ja-JP" dirty="0"/>
            <a:t>(SPP)</a:t>
          </a:r>
          <a:endParaRPr kumimoji="1" lang="ja-JP" altLang="en-US" dirty="0"/>
        </a:p>
      </dgm:t>
    </dgm:pt>
    <dgm:pt modelId="{65F4BECB-A914-404D-9F00-B924C524B98A}" type="parTrans" cxnId="{5F2AC6D6-0153-4F0A-8368-7DA6E9CE2C65}">
      <dgm:prSet/>
      <dgm:spPr/>
      <dgm:t>
        <a:bodyPr/>
        <a:lstStyle/>
        <a:p>
          <a:endParaRPr kumimoji="1" lang="ja-JP" altLang="en-US"/>
        </a:p>
      </dgm:t>
    </dgm:pt>
    <dgm:pt modelId="{B1DF0BAE-1C4C-4E00-AD39-801E466ED068}" type="sibTrans" cxnId="{5F2AC6D6-0153-4F0A-8368-7DA6E9CE2C65}">
      <dgm:prSet/>
      <dgm:spPr/>
      <dgm:t>
        <a:bodyPr/>
        <a:lstStyle/>
        <a:p>
          <a:endParaRPr kumimoji="1" lang="ja-JP" altLang="en-US"/>
        </a:p>
      </dgm:t>
    </dgm:pt>
    <dgm:pt modelId="{96C7318F-8625-4C5C-973E-DFAF121106C4}">
      <dgm:prSet phldrT="[テキスト]"/>
      <dgm:spPr/>
      <dgm:t>
        <a:bodyPr/>
        <a:lstStyle/>
        <a:p>
          <a:r>
            <a:rPr kumimoji="1" lang="ja-JP" altLang="en-US" dirty="0"/>
            <a:t>☐ ポインタの移動</a:t>
          </a:r>
          <a:r>
            <a:rPr kumimoji="1" lang="en-US" altLang="ja-JP" dirty="0"/>
            <a:t>(HID)</a:t>
          </a:r>
          <a:endParaRPr kumimoji="1" lang="ja-JP" altLang="en-US" dirty="0"/>
        </a:p>
      </dgm:t>
    </dgm:pt>
    <dgm:pt modelId="{C3AE4E3E-8416-4CA5-807C-F21A642EBB53}" type="parTrans" cxnId="{B60A0CAC-FE61-4BE5-9973-F9F10F05828B}">
      <dgm:prSet/>
      <dgm:spPr/>
      <dgm:t>
        <a:bodyPr/>
        <a:lstStyle/>
        <a:p>
          <a:endParaRPr kumimoji="1" lang="ja-JP" altLang="en-US"/>
        </a:p>
      </dgm:t>
    </dgm:pt>
    <dgm:pt modelId="{3D891E66-2251-4BC5-B378-D3D14EED8B86}" type="sibTrans" cxnId="{B60A0CAC-FE61-4BE5-9973-F9F10F05828B}">
      <dgm:prSet/>
      <dgm:spPr/>
      <dgm:t>
        <a:bodyPr/>
        <a:lstStyle/>
        <a:p>
          <a:endParaRPr kumimoji="1" lang="ja-JP" altLang="en-US"/>
        </a:p>
      </dgm:t>
    </dgm:pt>
    <dgm:pt modelId="{B895E281-7505-456D-9290-A610AEBF25AD}" type="pres">
      <dgm:prSet presAssocID="{B187069E-A4DC-407B-973C-B4E40FF05E2B}" presName="linearFlow" presStyleCnt="0">
        <dgm:presLayoutVars>
          <dgm:dir/>
          <dgm:animLvl val="lvl"/>
          <dgm:resizeHandles val="exact"/>
        </dgm:presLayoutVars>
      </dgm:prSet>
      <dgm:spPr/>
    </dgm:pt>
    <dgm:pt modelId="{2457D9DE-1660-4D8A-9B0E-7122E8211ED4}" type="pres">
      <dgm:prSet presAssocID="{55752705-EFE9-4C90-A728-C5C4CE2395A4}" presName="composite" presStyleCnt="0"/>
      <dgm:spPr/>
    </dgm:pt>
    <dgm:pt modelId="{8983036B-E758-4106-B5A5-D4669F6B6E27}" type="pres">
      <dgm:prSet presAssocID="{55752705-EFE9-4C90-A728-C5C4CE2395A4}" presName="parentText" presStyleLbl="alignNode1" presStyleIdx="0" presStyleCnt="3">
        <dgm:presLayoutVars>
          <dgm:chMax val="1"/>
          <dgm:bulletEnabled val="1"/>
        </dgm:presLayoutVars>
      </dgm:prSet>
      <dgm:spPr/>
    </dgm:pt>
    <dgm:pt modelId="{D36D6621-68F1-409E-A009-643FC341AD4B}" type="pres">
      <dgm:prSet presAssocID="{55752705-EFE9-4C90-A728-C5C4CE2395A4}" presName="descendantText" presStyleLbl="alignAcc1" presStyleIdx="0" presStyleCnt="3">
        <dgm:presLayoutVars>
          <dgm:bulletEnabled val="1"/>
        </dgm:presLayoutVars>
      </dgm:prSet>
      <dgm:spPr/>
    </dgm:pt>
    <dgm:pt modelId="{E60B870F-CDB6-4C3A-ADBB-856FAC20C343}" type="pres">
      <dgm:prSet presAssocID="{4D5A0DDD-F36C-4DDF-978C-C32E492517B5}" presName="sp" presStyleCnt="0"/>
      <dgm:spPr/>
    </dgm:pt>
    <dgm:pt modelId="{62AF2AF1-18BF-4448-A886-195B840634B8}" type="pres">
      <dgm:prSet presAssocID="{607BB5FE-AC04-498B-A1DA-91432B0FC8BE}" presName="composite" presStyleCnt="0"/>
      <dgm:spPr/>
    </dgm:pt>
    <dgm:pt modelId="{F17F60EF-CBC0-42CA-982A-ED2F46A48A43}" type="pres">
      <dgm:prSet presAssocID="{607BB5FE-AC04-498B-A1DA-91432B0FC8BE}" presName="parentText" presStyleLbl="alignNode1" presStyleIdx="1" presStyleCnt="3">
        <dgm:presLayoutVars>
          <dgm:chMax val="1"/>
          <dgm:bulletEnabled val="1"/>
        </dgm:presLayoutVars>
      </dgm:prSet>
      <dgm:spPr/>
    </dgm:pt>
    <dgm:pt modelId="{384718CD-6B4E-47D7-A0D2-1BDAEE732F62}" type="pres">
      <dgm:prSet presAssocID="{607BB5FE-AC04-498B-A1DA-91432B0FC8BE}" presName="descendantText" presStyleLbl="alignAcc1" presStyleIdx="1" presStyleCnt="3">
        <dgm:presLayoutVars>
          <dgm:bulletEnabled val="1"/>
        </dgm:presLayoutVars>
      </dgm:prSet>
      <dgm:spPr/>
    </dgm:pt>
    <dgm:pt modelId="{07B9DC86-618B-4183-82BF-45C374AEDA04}" type="pres">
      <dgm:prSet presAssocID="{79148D05-5720-4057-BA18-06C526406DCC}" presName="sp" presStyleCnt="0"/>
      <dgm:spPr/>
    </dgm:pt>
    <dgm:pt modelId="{E8959519-D7B3-4EE1-8DA1-A2A819777D23}" type="pres">
      <dgm:prSet presAssocID="{B8D3BA94-421A-4291-88EF-CC474219A26A}" presName="composite" presStyleCnt="0"/>
      <dgm:spPr/>
    </dgm:pt>
    <dgm:pt modelId="{B87D0A35-5BD5-47B1-B133-DE47A607A62C}" type="pres">
      <dgm:prSet presAssocID="{B8D3BA94-421A-4291-88EF-CC474219A26A}" presName="parentText" presStyleLbl="alignNode1" presStyleIdx="2" presStyleCnt="3">
        <dgm:presLayoutVars>
          <dgm:chMax val="1"/>
          <dgm:bulletEnabled val="1"/>
        </dgm:presLayoutVars>
      </dgm:prSet>
      <dgm:spPr/>
    </dgm:pt>
    <dgm:pt modelId="{484C141B-491F-4655-A516-99CBAAD06174}" type="pres">
      <dgm:prSet presAssocID="{B8D3BA94-421A-4291-88EF-CC474219A26A}" presName="descendantText" presStyleLbl="alignAcc1" presStyleIdx="2" presStyleCnt="3">
        <dgm:presLayoutVars>
          <dgm:bulletEnabled val="1"/>
        </dgm:presLayoutVars>
      </dgm:prSet>
      <dgm:spPr/>
    </dgm:pt>
  </dgm:ptLst>
  <dgm:cxnLst>
    <dgm:cxn modelId="{81D2B619-6F1F-47CA-9088-D299AEE7B497}" srcId="{B187069E-A4DC-407B-973C-B4E40FF05E2B}" destId="{607BB5FE-AC04-498B-A1DA-91432B0FC8BE}" srcOrd="1" destOrd="0" parTransId="{B2233710-FF0E-4EDB-86A4-C52CCADCCFA0}" sibTransId="{79148D05-5720-4057-BA18-06C526406DCC}"/>
    <dgm:cxn modelId="{02CAA226-E582-4F1F-B74B-D9DFFBD5483E}" type="presOf" srcId="{350E17EA-74E5-4170-85A3-87EE771D2F6B}" destId="{484C141B-491F-4655-A516-99CBAAD06174}" srcOrd="0" destOrd="0" presId="urn:microsoft.com/office/officeart/2005/8/layout/chevron2"/>
    <dgm:cxn modelId="{FFD58B6B-3486-4156-B646-C8AE244813DB}" srcId="{B187069E-A4DC-407B-973C-B4E40FF05E2B}" destId="{B8D3BA94-421A-4291-88EF-CC474219A26A}" srcOrd="2" destOrd="0" parTransId="{E366B499-20B3-4339-911F-BFC8416D5ABB}" sibTransId="{7B140A5A-CC91-4EE2-8390-38E94175EB0A}"/>
    <dgm:cxn modelId="{1233E46C-45B3-45AD-857A-D3BCE1F9A3CD}" type="presOf" srcId="{607BB5FE-AC04-498B-A1DA-91432B0FC8BE}" destId="{F17F60EF-CBC0-42CA-982A-ED2F46A48A43}" srcOrd="0" destOrd="0" presId="urn:microsoft.com/office/officeart/2005/8/layout/chevron2"/>
    <dgm:cxn modelId="{90D51050-9CEA-4D84-99D3-AF46AB2A2393}" type="presOf" srcId="{1EF9F9CE-09F1-40AC-9A7D-920C26C6EF78}" destId="{D36D6621-68F1-409E-A009-643FC341AD4B}" srcOrd="0" destOrd="0" presId="urn:microsoft.com/office/officeart/2005/8/layout/chevron2"/>
    <dgm:cxn modelId="{857EA675-E528-4C5C-9A95-C5E2BCF0F506}" srcId="{55752705-EFE9-4C90-A728-C5C4CE2395A4}" destId="{56800455-60AF-42C6-8CBE-6973B47AE075}" srcOrd="1" destOrd="0" parTransId="{8E58C33E-9CFC-48AB-A1C3-A8343B9FB0CA}" sibTransId="{60B8175B-42EB-4363-A36B-A67B33C77978}"/>
    <dgm:cxn modelId="{4E946458-045A-4300-81FC-86AB879126A9}" type="presOf" srcId="{B8D3BA94-421A-4291-88EF-CC474219A26A}" destId="{B87D0A35-5BD5-47B1-B133-DE47A607A62C}" srcOrd="0" destOrd="0" presId="urn:microsoft.com/office/officeart/2005/8/layout/chevron2"/>
    <dgm:cxn modelId="{EF19CD79-538F-49A2-9FBA-A181009E98F8}" type="presOf" srcId="{B187069E-A4DC-407B-973C-B4E40FF05E2B}" destId="{B895E281-7505-456D-9290-A610AEBF25AD}" srcOrd="0" destOrd="0" presId="urn:microsoft.com/office/officeart/2005/8/layout/chevron2"/>
    <dgm:cxn modelId="{F413CF91-B92A-48EE-AA20-ED4A3A04D927}" srcId="{55752705-EFE9-4C90-A728-C5C4CE2395A4}" destId="{1EF9F9CE-09F1-40AC-9A7D-920C26C6EF78}" srcOrd="0" destOrd="0" parTransId="{E79DA0F5-8F21-4334-A559-04478BCFB0FE}" sibTransId="{3D345C74-8E5C-44A7-9961-DB0C88FFF82E}"/>
    <dgm:cxn modelId="{7791839F-6E53-4BB9-BCF7-36A2086C7C03}" type="presOf" srcId="{96C7318F-8625-4C5C-973E-DFAF121106C4}" destId="{484C141B-491F-4655-A516-99CBAAD06174}" srcOrd="0" destOrd="1" presId="urn:microsoft.com/office/officeart/2005/8/layout/chevron2"/>
    <dgm:cxn modelId="{E3A3EF9F-F5F1-4369-9A8E-1DC2879D7AB8}" srcId="{B187069E-A4DC-407B-973C-B4E40FF05E2B}" destId="{55752705-EFE9-4C90-A728-C5C4CE2395A4}" srcOrd="0" destOrd="0" parTransId="{FBF051D7-9419-4016-832B-FFDABD2EF745}" sibTransId="{4D5A0DDD-F36C-4DDF-978C-C32E492517B5}"/>
    <dgm:cxn modelId="{D3BAF8A0-9680-4FD8-9BB6-74DE48197C1F}" type="presOf" srcId="{55752705-EFE9-4C90-A728-C5C4CE2395A4}" destId="{8983036B-E758-4106-B5A5-D4669F6B6E27}" srcOrd="0" destOrd="0" presId="urn:microsoft.com/office/officeart/2005/8/layout/chevron2"/>
    <dgm:cxn modelId="{B60A0CAC-FE61-4BE5-9973-F9F10F05828B}" srcId="{B8D3BA94-421A-4291-88EF-CC474219A26A}" destId="{96C7318F-8625-4C5C-973E-DFAF121106C4}" srcOrd="1" destOrd="0" parTransId="{C3AE4E3E-8416-4CA5-807C-F21A642EBB53}" sibTransId="{3D891E66-2251-4BC5-B378-D3D14EED8B86}"/>
    <dgm:cxn modelId="{739635B7-0B2D-41FE-AFA4-7E386D8542A6}" srcId="{607BB5FE-AC04-498B-A1DA-91432B0FC8BE}" destId="{1FB9B5A8-FB99-4D9A-AC3A-B3565808E630}" srcOrd="1" destOrd="0" parTransId="{D4BE4301-ACF1-4B1B-8D3C-61890ABD0D01}" sibTransId="{0B568907-7921-4ED6-8682-87EDB70E96AE}"/>
    <dgm:cxn modelId="{110A64D2-3F57-4CEE-B650-7B9944CF05A5}" type="presOf" srcId="{56800455-60AF-42C6-8CBE-6973B47AE075}" destId="{D36D6621-68F1-409E-A009-643FC341AD4B}" srcOrd="0" destOrd="1" presId="urn:microsoft.com/office/officeart/2005/8/layout/chevron2"/>
    <dgm:cxn modelId="{087EAAD4-BD36-4D9B-BEC0-C08AC8676C23}" srcId="{607BB5FE-AC04-498B-A1DA-91432B0FC8BE}" destId="{EC34AFC8-A9CD-4181-8275-391F7C76A856}" srcOrd="0" destOrd="0" parTransId="{F208E874-3257-48A1-8F7B-D5BE1D0714A0}" sibTransId="{622399C3-C3A0-4CFC-971F-8935EA243F54}"/>
    <dgm:cxn modelId="{5F2AC6D6-0153-4F0A-8368-7DA6E9CE2C65}" srcId="{B8D3BA94-421A-4291-88EF-CC474219A26A}" destId="{350E17EA-74E5-4170-85A3-87EE771D2F6B}" srcOrd="0" destOrd="0" parTransId="{65F4BECB-A914-404D-9F00-B924C524B98A}" sibTransId="{B1DF0BAE-1C4C-4E00-AD39-801E466ED068}"/>
    <dgm:cxn modelId="{C10247F9-8A2A-4BE4-973D-5CA9DFB213D0}" type="presOf" srcId="{1FB9B5A8-FB99-4D9A-AC3A-B3565808E630}" destId="{384718CD-6B4E-47D7-A0D2-1BDAEE732F62}" srcOrd="0" destOrd="1" presId="urn:microsoft.com/office/officeart/2005/8/layout/chevron2"/>
    <dgm:cxn modelId="{8BAB3AFA-57C2-41CC-8355-AC88DF56167A}" type="presOf" srcId="{EC34AFC8-A9CD-4181-8275-391F7C76A856}" destId="{384718CD-6B4E-47D7-A0D2-1BDAEE732F62}" srcOrd="0" destOrd="0" presId="urn:microsoft.com/office/officeart/2005/8/layout/chevron2"/>
    <dgm:cxn modelId="{1E717D33-8B79-4642-9C33-8EFC843B09AC}" type="presParOf" srcId="{B895E281-7505-456D-9290-A610AEBF25AD}" destId="{2457D9DE-1660-4D8A-9B0E-7122E8211ED4}" srcOrd="0" destOrd="0" presId="urn:microsoft.com/office/officeart/2005/8/layout/chevron2"/>
    <dgm:cxn modelId="{53BD393E-ED6E-42E7-83B7-297D2BD034BD}" type="presParOf" srcId="{2457D9DE-1660-4D8A-9B0E-7122E8211ED4}" destId="{8983036B-E758-4106-B5A5-D4669F6B6E27}" srcOrd="0" destOrd="0" presId="urn:microsoft.com/office/officeart/2005/8/layout/chevron2"/>
    <dgm:cxn modelId="{D153D8C8-177A-4E22-89D2-8470499E7096}" type="presParOf" srcId="{2457D9DE-1660-4D8A-9B0E-7122E8211ED4}" destId="{D36D6621-68F1-409E-A009-643FC341AD4B}" srcOrd="1" destOrd="0" presId="urn:microsoft.com/office/officeart/2005/8/layout/chevron2"/>
    <dgm:cxn modelId="{E3222298-6BBB-44EB-8D0B-4BF2447A0783}" type="presParOf" srcId="{B895E281-7505-456D-9290-A610AEBF25AD}" destId="{E60B870F-CDB6-4C3A-ADBB-856FAC20C343}" srcOrd="1" destOrd="0" presId="urn:microsoft.com/office/officeart/2005/8/layout/chevron2"/>
    <dgm:cxn modelId="{93E135AB-F28A-4DC5-85F9-362144C9349E}" type="presParOf" srcId="{B895E281-7505-456D-9290-A610AEBF25AD}" destId="{62AF2AF1-18BF-4448-A886-195B840634B8}" srcOrd="2" destOrd="0" presId="urn:microsoft.com/office/officeart/2005/8/layout/chevron2"/>
    <dgm:cxn modelId="{FAC398E7-C981-4115-8788-507E93F36C3B}" type="presParOf" srcId="{62AF2AF1-18BF-4448-A886-195B840634B8}" destId="{F17F60EF-CBC0-42CA-982A-ED2F46A48A43}" srcOrd="0" destOrd="0" presId="urn:microsoft.com/office/officeart/2005/8/layout/chevron2"/>
    <dgm:cxn modelId="{8E5366B5-9522-40F4-95AB-EBEC680FEE42}" type="presParOf" srcId="{62AF2AF1-18BF-4448-A886-195B840634B8}" destId="{384718CD-6B4E-47D7-A0D2-1BDAEE732F62}" srcOrd="1" destOrd="0" presId="urn:microsoft.com/office/officeart/2005/8/layout/chevron2"/>
    <dgm:cxn modelId="{01EB7F37-81B6-4B6C-A3CD-D9C69368E6A0}" type="presParOf" srcId="{B895E281-7505-456D-9290-A610AEBF25AD}" destId="{07B9DC86-618B-4183-82BF-45C374AEDA04}" srcOrd="3" destOrd="0" presId="urn:microsoft.com/office/officeart/2005/8/layout/chevron2"/>
    <dgm:cxn modelId="{3B4AFCBA-7670-4168-809F-F8A0ADF0092E}" type="presParOf" srcId="{B895E281-7505-456D-9290-A610AEBF25AD}" destId="{E8959519-D7B3-4EE1-8DA1-A2A819777D23}" srcOrd="4" destOrd="0" presId="urn:microsoft.com/office/officeart/2005/8/layout/chevron2"/>
    <dgm:cxn modelId="{366F7C0E-D079-46BF-A028-3A202B891EA8}" type="presParOf" srcId="{E8959519-D7B3-4EE1-8DA1-A2A819777D23}" destId="{B87D0A35-5BD5-47B1-B133-DE47A607A62C}" srcOrd="0" destOrd="0" presId="urn:microsoft.com/office/officeart/2005/8/layout/chevron2"/>
    <dgm:cxn modelId="{14043D3F-95A3-4ADE-B6F7-46943EED8462}" type="presParOf" srcId="{E8959519-D7B3-4EE1-8DA1-A2A819777D23}" destId="{484C141B-491F-4655-A516-99CBAAD061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036B-E758-4106-B5A5-D4669F6B6E27}">
      <dsp:nvSpPr>
        <dsp:cNvPr id="0" name=""/>
        <dsp:cNvSpPr/>
      </dsp:nvSpPr>
      <dsp:spPr>
        <a:xfrm rot="5400000">
          <a:off x="-289718" y="292805"/>
          <a:ext cx="1931458" cy="1352020"/>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入力</a:t>
          </a:r>
        </a:p>
      </dsp:txBody>
      <dsp:txXfrm rot="-5400000">
        <a:off x="1" y="679096"/>
        <a:ext cx="1352020" cy="579438"/>
      </dsp:txXfrm>
    </dsp:sp>
    <dsp:sp modelId="{D36D6621-68F1-409E-A009-643FC341AD4B}">
      <dsp:nvSpPr>
        <dsp:cNvPr id="0" name=""/>
        <dsp:cNvSpPr/>
      </dsp:nvSpPr>
      <dsp:spPr>
        <a:xfrm rot="5400000">
          <a:off x="4112286" y="-2757179"/>
          <a:ext cx="1255447" cy="6775979"/>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ja-JP" altLang="en-US" sz="2000" kern="1200" dirty="0"/>
            <a:t>☑ ボタンによる入力</a:t>
          </a:r>
        </a:p>
        <a:p>
          <a:pPr marL="228600" lvl="1" indent="-228600" algn="l" defTabSz="889000">
            <a:lnSpc>
              <a:spcPct val="90000"/>
            </a:lnSpc>
            <a:spcBef>
              <a:spcPct val="0"/>
            </a:spcBef>
            <a:spcAft>
              <a:spcPct val="15000"/>
            </a:spcAft>
            <a:buChar char="•"/>
          </a:pPr>
          <a:r>
            <a:rPr kumimoji="1" lang="ja-JP" altLang="en-US" sz="2000" kern="1200" dirty="0"/>
            <a:t>☐ 加速度センサによる入力</a:t>
          </a:r>
        </a:p>
      </dsp:txBody>
      <dsp:txXfrm rot="-5400000">
        <a:off x="1352020" y="64373"/>
        <a:ext cx="6714693" cy="1132875"/>
      </dsp:txXfrm>
    </dsp:sp>
    <dsp:sp modelId="{F17F60EF-CBC0-42CA-982A-ED2F46A48A43}">
      <dsp:nvSpPr>
        <dsp:cNvPr id="0" name=""/>
        <dsp:cNvSpPr/>
      </dsp:nvSpPr>
      <dsp:spPr>
        <a:xfrm rot="5400000">
          <a:off x="-289718" y="2033323"/>
          <a:ext cx="1931458" cy="1352020"/>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通信</a:t>
          </a:r>
        </a:p>
      </dsp:txBody>
      <dsp:txXfrm rot="-5400000">
        <a:off x="1" y="2419614"/>
        <a:ext cx="1352020" cy="579438"/>
      </dsp:txXfrm>
    </dsp:sp>
    <dsp:sp modelId="{384718CD-6B4E-47D7-A0D2-1BDAEE732F62}">
      <dsp:nvSpPr>
        <dsp:cNvPr id="0" name=""/>
        <dsp:cNvSpPr/>
      </dsp:nvSpPr>
      <dsp:spPr>
        <a:xfrm rot="5400000">
          <a:off x="4112286" y="-1016661"/>
          <a:ext cx="1255447" cy="6775979"/>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ja-JP" altLang="en-US" sz="2000" kern="1200" dirty="0"/>
            <a:t>☑ </a:t>
          </a:r>
          <a:r>
            <a:rPr kumimoji="1" lang="en-US" altLang="ja-JP" sz="2000" kern="1200" dirty="0"/>
            <a:t>Bluetooth</a:t>
          </a:r>
          <a:r>
            <a:rPr kumimoji="1" lang="ja-JP" altLang="en-US" sz="2000" kern="1200" dirty="0"/>
            <a:t>での通信が確立しているかの確認</a:t>
          </a:r>
          <a:r>
            <a:rPr kumimoji="1" lang="en-US" altLang="ja-JP" sz="2000" kern="1200" dirty="0"/>
            <a:t>(SPP)</a:t>
          </a:r>
          <a:endParaRPr kumimoji="1" lang="ja-JP" altLang="en-US" sz="2000" kern="1200" dirty="0"/>
        </a:p>
        <a:p>
          <a:pPr marL="228600" lvl="1" indent="-228600" algn="l" defTabSz="889000">
            <a:lnSpc>
              <a:spcPct val="90000"/>
            </a:lnSpc>
            <a:spcBef>
              <a:spcPct val="0"/>
            </a:spcBef>
            <a:spcAft>
              <a:spcPct val="15000"/>
            </a:spcAft>
            <a:buChar char="•"/>
          </a:pPr>
          <a:r>
            <a:rPr kumimoji="1" lang="ja-JP" altLang="en-US" sz="2000" kern="1200" dirty="0"/>
            <a:t>☐ </a:t>
          </a:r>
          <a:r>
            <a:rPr kumimoji="1" lang="en-US" altLang="ja-JP" sz="2000" kern="1200" dirty="0"/>
            <a:t>Bluetooth</a:t>
          </a:r>
          <a:r>
            <a:rPr kumimoji="1" lang="ja-JP" altLang="en-US" sz="2000" kern="1200" dirty="0"/>
            <a:t>でのポインタ移動のための通信</a:t>
          </a:r>
          <a:r>
            <a:rPr kumimoji="1" lang="en-US" altLang="ja-JP" sz="2000" kern="1200" dirty="0"/>
            <a:t>(HID)</a:t>
          </a:r>
          <a:endParaRPr kumimoji="1" lang="ja-JP" altLang="en-US" sz="2000" kern="1200" dirty="0"/>
        </a:p>
      </dsp:txBody>
      <dsp:txXfrm rot="-5400000">
        <a:off x="1352020" y="1804891"/>
        <a:ext cx="6714693" cy="1132875"/>
      </dsp:txXfrm>
    </dsp:sp>
    <dsp:sp modelId="{B87D0A35-5BD5-47B1-B133-DE47A607A62C}">
      <dsp:nvSpPr>
        <dsp:cNvPr id="0" name=""/>
        <dsp:cNvSpPr/>
      </dsp:nvSpPr>
      <dsp:spPr>
        <a:xfrm rot="5400000">
          <a:off x="-289718" y="3773840"/>
          <a:ext cx="1931458" cy="1352020"/>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出力</a:t>
          </a:r>
        </a:p>
      </dsp:txBody>
      <dsp:txXfrm rot="-5400000">
        <a:off x="1" y="4160131"/>
        <a:ext cx="1352020" cy="579438"/>
      </dsp:txXfrm>
    </dsp:sp>
    <dsp:sp modelId="{484C141B-491F-4655-A516-99CBAAD06174}">
      <dsp:nvSpPr>
        <dsp:cNvPr id="0" name=""/>
        <dsp:cNvSpPr/>
      </dsp:nvSpPr>
      <dsp:spPr>
        <a:xfrm rot="5400000">
          <a:off x="4112286" y="723856"/>
          <a:ext cx="1255447" cy="6775979"/>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ja-JP" altLang="en-US" sz="2000" kern="1200" dirty="0"/>
            <a:t>☑ 信号の受信</a:t>
          </a:r>
          <a:r>
            <a:rPr kumimoji="1" lang="en-US" altLang="ja-JP" sz="2000" kern="1200" dirty="0"/>
            <a:t>(SPP)</a:t>
          </a:r>
          <a:endParaRPr kumimoji="1" lang="ja-JP" altLang="en-US" sz="2000" kern="1200" dirty="0"/>
        </a:p>
        <a:p>
          <a:pPr marL="228600" lvl="1" indent="-228600" algn="l" defTabSz="889000">
            <a:lnSpc>
              <a:spcPct val="90000"/>
            </a:lnSpc>
            <a:spcBef>
              <a:spcPct val="0"/>
            </a:spcBef>
            <a:spcAft>
              <a:spcPct val="15000"/>
            </a:spcAft>
            <a:buChar char="•"/>
          </a:pPr>
          <a:r>
            <a:rPr kumimoji="1" lang="ja-JP" altLang="en-US" sz="2000" kern="1200" dirty="0"/>
            <a:t>☐ ポインタの移動</a:t>
          </a:r>
          <a:r>
            <a:rPr kumimoji="1" lang="en-US" altLang="ja-JP" sz="2000" kern="1200" dirty="0"/>
            <a:t>(HID)</a:t>
          </a:r>
          <a:endParaRPr kumimoji="1" lang="ja-JP" altLang="en-US" sz="2000" kern="1200" dirty="0"/>
        </a:p>
      </dsp:txBody>
      <dsp:txXfrm rot="-5400000">
        <a:off x="1352020" y="3545408"/>
        <a:ext cx="6714693" cy="1132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43236F7-4664-455E-BC07-0CDCE2155486}"/>
              </a:ext>
            </a:extLst>
          </p:cNvPr>
          <p:cNvSpPr>
            <a:spLocks noGrp="1"/>
          </p:cNvSpPr>
          <p:nvPr>
            <p:ph type="hdr" sz="quarter"/>
          </p:nvPr>
        </p:nvSpPr>
        <p:spPr>
          <a:xfrm>
            <a:off x="2" y="2"/>
            <a:ext cx="2918621" cy="494813"/>
          </a:xfrm>
          <a:prstGeom prst="rect">
            <a:avLst/>
          </a:prstGeom>
        </p:spPr>
        <p:txBody>
          <a:bodyPr vert="horz" lIns="90644" tIns="45322" rIns="90644" bIns="45322"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0431DEB9-9004-426F-A335-67E0A3C1849C}"/>
              </a:ext>
            </a:extLst>
          </p:cNvPr>
          <p:cNvSpPr>
            <a:spLocks noGrp="1"/>
          </p:cNvSpPr>
          <p:nvPr>
            <p:ph type="dt" sz="quarter" idx="1"/>
          </p:nvPr>
        </p:nvSpPr>
        <p:spPr>
          <a:xfrm>
            <a:off x="3815573" y="2"/>
            <a:ext cx="2918621" cy="494813"/>
          </a:xfrm>
          <a:prstGeom prst="rect">
            <a:avLst/>
          </a:prstGeom>
        </p:spPr>
        <p:txBody>
          <a:bodyPr vert="horz" lIns="90644" tIns="45322" rIns="90644" bIns="45322" rtlCol="0"/>
          <a:lstStyle>
            <a:lvl1pPr algn="r">
              <a:defRPr sz="1200"/>
            </a:lvl1pPr>
          </a:lstStyle>
          <a:p>
            <a:fld id="{23400795-29AB-4324-96AE-7F802EE6482E}" type="datetimeFigureOut">
              <a:rPr kumimoji="1" lang="ja-JP" altLang="en-US" smtClean="0"/>
              <a:pPr/>
              <a:t>2020/6/15</a:t>
            </a:fld>
            <a:endParaRPr kumimoji="1" lang="ja-JP" altLang="en-US"/>
          </a:p>
        </p:txBody>
      </p:sp>
      <p:sp>
        <p:nvSpPr>
          <p:cNvPr id="4" name="フッター プレースホルダー 3">
            <a:extLst>
              <a:ext uri="{FF2B5EF4-FFF2-40B4-BE49-F238E27FC236}">
                <a16:creationId xmlns:a16="http://schemas.microsoft.com/office/drawing/2014/main" id="{B95136CF-7728-43A0-B27C-D0DDF271B7E6}"/>
              </a:ext>
            </a:extLst>
          </p:cNvPr>
          <p:cNvSpPr>
            <a:spLocks noGrp="1"/>
          </p:cNvSpPr>
          <p:nvPr>
            <p:ph type="ftr" sz="quarter" idx="2"/>
          </p:nvPr>
        </p:nvSpPr>
        <p:spPr>
          <a:xfrm>
            <a:off x="2" y="9371503"/>
            <a:ext cx="2918621" cy="494813"/>
          </a:xfrm>
          <a:prstGeom prst="rect">
            <a:avLst/>
          </a:prstGeom>
        </p:spPr>
        <p:txBody>
          <a:bodyPr vert="horz" lIns="90644" tIns="45322" rIns="90644" bIns="45322"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9A165A7-74BC-48CC-80C3-CE94A50EC5B5}"/>
              </a:ext>
            </a:extLst>
          </p:cNvPr>
          <p:cNvSpPr>
            <a:spLocks noGrp="1"/>
          </p:cNvSpPr>
          <p:nvPr>
            <p:ph type="sldNum" sz="quarter" idx="3"/>
          </p:nvPr>
        </p:nvSpPr>
        <p:spPr>
          <a:xfrm>
            <a:off x="3815573" y="9371503"/>
            <a:ext cx="2918621" cy="494813"/>
          </a:xfrm>
          <a:prstGeom prst="rect">
            <a:avLst/>
          </a:prstGeom>
        </p:spPr>
        <p:txBody>
          <a:bodyPr vert="horz" lIns="90644" tIns="45322" rIns="90644" bIns="45322" rtlCol="0" anchor="b"/>
          <a:lstStyle>
            <a:lvl1pPr algn="r">
              <a:defRPr sz="1200"/>
            </a:lvl1pPr>
          </a:lstStyle>
          <a:p>
            <a:fld id="{F1503A65-AD4E-4996-98EA-0537A51CC4C0}" type="slidenum">
              <a:rPr kumimoji="1" lang="ja-JP" altLang="en-US" smtClean="0"/>
              <a:pPr/>
              <a:t>‹#›</a:t>
            </a:fld>
            <a:endParaRPr kumimoji="1" lang="ja-JP" altLang="en-US"/>
          </a:p>
        </p:txBody>
      </p:sp>
    </p:spTree>
    <p:extLst>
      <p:ext uri="{BB962C8B-B14F-4D97-AF65-F5344CB8AC3E}">
        <p14:creationId xmlns:p14="http://schemas.microsoft.com/office/powerpoint/2010/main" val="24300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2"/>
            <a:ext cx="2918831" cy="495029"/>
          </a:xfrm>
          <a:prstGeom prst="rect">
            <a:avLst/>
          </a:prstGeom>
        </p:spPr>
        <p:txBody>
          <a:bodyPr vert="horz" lIns="91427" tIns="45714" rIns="91427" bIns="45714" rtlCol="0"/>
          <a:lstStyle>
            <a:lvl1pPr algn="l">
              <a:defRPr sz="1200" b="0" i="0"/>
            </a:lvl1pPr>
          </a:lstStyle>
          <a:p>
            <a:endParaRPr lang="ja-JP" altLang="en-US"/>
          </a:p>
        </p:txBody>
      </p:sp>
      <p:sp>
        <p:nvSpPr>
          <p:cNvPr id="3" name="日付プレースホルダー 2"/>
          <p:cNvSpPr>
            <a:spLocks noGrp="1"/>
          </p:cNvSpPr>
          <p:nvPr>
            <p:ph type="dt" idx="1"/>
          </p:nvPr>
        </p:nvSpPr>
        <p:spPr>
          <a:xfrm>
            <a:off x="3815376" y="2"/>
            <a:ext cx="2918831" cy="495029"/>
          </a:xfrm>
          <a:prstGeom prst="rect">
            <a:avLst/>
          </a:prstGeom>
        </p:spPr>
        <p:txBody>
          <a:bodyPr vert="horz" lIns="91427" tIns="45714" rIns="91427" bIns="45714" rtlCol="0"/>
          <a:lstStyle>
            <a:lvl1pPr algn="r">
              <a:defRPr sz="1200" b="0" i="0"/>
            </a:lvl1pPr>
          </a:lstStyle>
          <a:p>
            <a:fld id="{E1F90248-EE6A-492B-9478-0BEDDAFA9DDF}" type="datetimeFigureOut">
              <a:rPr lang="ja-JP" altLang="en-US" smtClean="0"/>
              <a:pPr/>
              <a:t>2020/6/15</a:t>
            </a:fld>
            <a:endParaRPr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27" tIns="45714" rIns="91427" bIns="45714" rtlCol="0" anchor="ctr"/>
          <a:lstStyle/>
          <a:p>
            <a:endParaRPr lang="ja-JP" altLang="en-US"/>
          </a:p>
        </p:txBody>
      </p:sp>
      <p:sp>
        <p:nvSpPr>
          <p:cNvPr id="5" name="ノート プレースホルダー 4"/>
          <p:cNvSpPr>
            <a:spLocks noGrp="1"/>
          </p:cNvSpPr>
          <p:nvPr>
            <p:ph type="body" sz="quarter" idx="3"/>
          </p:nvPr>
        </p:nvSpPr>
        <p:spPr>
          <a:xfrm>
            <a:off x="673577" y="4748167"/>
            <a:ext cx="5388610" cy="3884861"/>
          </a:xfrm>
          <a:prstGeom prst="rect">
            <a:avLst/>
          </a:prstGeom>
        </p:spPr>
        <p:txBody>
          <a:bodyPr vert="horz" lIns="91427" tIns="45714" rIns="91427" bIns="45714"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3" y="9371286"/>
            <a:ext cx="2918831" cy="495028"/>
          </a:xfrm>
          <a:prstGeom prst="rect">
            <a:avLst/>
          </a:prstGeom>
        </p:spPr>
        <p:txBody>
          <a:bodyPr vert="horz" lIns="91427" tIns="45714" rIns="91427" bIns="45714" rtlCol="0" anchor="b"/>
          <a:lstStyle>
            <a:lvl1pPr algn="l">
              <a:defRPr sz="1200" b="0" i="0"/>
            </a:lvl1pPr>
          </a:lstStyle>
          <a:p>
            <a:endParaRPr lang="ja-JP" altLang="en-US"/>
          </a:p>
        </p:txBody>
      </p:sp>
      <p:sp>
        <p:nvSpPr>
          <p:cNvPr id="7" name="スライド番号プレースホルダー 6"/>
          <p:cNvSpPr>
            <a:spLocks noGrp="1"/>
          </p:cNvSpPr>
          <p:nvPr>
            <p:ph type="sldNum" sz="quarter" idx="5"/>
          </p:nvPr>
        </p:nvSpPr>
        <p:spPr>
          <a:xfrm>
            <a:off x="3815376" y="9371286"/>
            <a:ext cx="2918831" cy="495028"/>
          </a:xfrm>
          <a:prstGeom prst="rect">
            <a:avLst/>
          </a:prstGeom>
        </p:spPr>
        <p:txBody>
          <a:bodyPr vert="horz" lIns="91427" tIns="45714" rIns="91427" bIns="45714" rtlCol="0" anchor="b"/>
          <a:lstStyle>
            <a:lvl1pPr algn="r">
              <a:defRPr sz="1200" b="0" i="0"/>
            </a:lvl1pPr>
          </a:lstStyle>
          <a:p>
            <a:fld id="{9B63B2ED-D70A-4E8F-96F9-541B53228F15}" type="slidenum">
              <a:rPr lang="ja-JP" altLang="en-US" smtClean="0"/>
              <a:pPr/>
              <a:t>‹#›</a:t>
            </a:fld>
            <a:endParaRPr lang="ja-JP" altLang="en-US"/>
          </a:p>
        </p:txBody>
      </p:sp>
    </p:spTree>
    <p:extLst>
      <p:ext uri="{BB962C8B-B14F-4D97-AF65-F5344CB8AC3E}">
        <p14:creationId xmlns:p14="http://schemas.microsoft.com/office/powerpoint/2010/main" val="14917948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n-lt"/>
        <a:ea typeface="+mn-ea"/>
        <a:cs typeface="+mn-cs"/>
      </a:defRPr>
    </a:lvl1pPr>
    <a:lvl2pPr marL="457200" algn="l" defTabSz="914400" rtl="0" eaLnBrk="1" latinLnBrk="0" hangingPunct="1">
      <a:defRPr kumimoji="1" sz="1200" b="0" i="0" kern="1200">
        <a:solidFill>
          <a:schemeClr val="tx1"/>
        </a:solidFill>
        <a:latin typeface="+mn-lt"/>
        <a:ea typeface="+mn-ea"/>
        <a:cs typeface="+mn-cs"/>
      </a:defRPr>
    </a:lvl2pPr>
    <a:lvl3pPr marL="914400" algn="l" defTabSz="914400" rtl="0" eaLnBrk="1" latinLnBrk="0" hangingPunct="1">
      <a:defRPr kumimoji="1" sz="1200" b="0" i="0" kern="1200">
        <a:solidFill>
          <a:schemeClr val="tx1"/>
        </a:solidFill>
        <a:latin typeface="+mn-lt"/>
        <a:ea typeface="+mn-ea"/>
        <a:cs typeface="+mn-cs"/>
      </a:defRPr>
    </a:lvl3pPr>
    <a:lvl4pPr marL="1371600" algn="l" defTabSz="914400" rtl="0" eaLnBrk="1" latinLnBrk="0" hangingPunct="1">
      <a:defRPr kumimoji="1" sz="1200" b="0" i="0" kern="1200">
        <a:solidFill>
          <a:schemeClr val="tx1"/>
        </a:solidFill>
        <a:latin typeface="+mn-lt"/>
        <a:ea typeface="+mn-ea"/>
        <a:cs typeface="+mn-cs"/>
      </a:defRPr>
    </a:lvl4pPr>
    <a:lvl5pPr marL="1828800" algn="l" defTabSz="914400" rtl="0" eaLnBrk="1" latinLnBrk="0" hangingPunct="1">
      <a:defRPr kumimoji="1" sz="1200" b="0" i="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kumimoji="1" lang="ja-JP" altLang="en-US" sz="1200" dirty="0">
              <a:solidFill>
                <a:srgbClr val="FF0000"/>
              </a:solidFill>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a:t>
            </a:fld>
            <a:endParaRPr kumimoji="1" lang="ja-JP" altLang="en-US"/>
          </a:p>
        </p:txBody>
      </p:sp>
    </p:spTree>
    <p:extLst>
      <p:ext uri="{BB962C8B-B14F-4D97-AF65-F5344CB8AC3E}">
        <p14:creationId xmlns:p14="http://schemas.microsoft.com/office/powerpoint/2010/main" val="131499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B63B2ED-D70A-4E8F-96F9-541B53228F15}" type="slidenum">
              <a:rPr lang="ja-JP" altLang="en-US" smtClean="0"/>
              <a:pPr/>
              <a:t>3</a:t>
            </a:fld>
            <a:endParaRPr lang="ja-JP" altLang="en-US"/>
          </a:p>
        </p:txBody>
      </p:sp>
    </p:spTree>
    <p:extLst>
      <p:ext uri="{BB962C8B-B14F-4D97-AF65-F5344CB8AC3E}">
        <p14:creationId xmlns:p14="http://schemas.microsoft.com/office/powerpoint/2010/main" val="3787180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B63B2ED-D70A-4E8F-96F9-541B53228F15}" type="slidenum">
              <a:rPr lang="ja-JP" altLang="en-US" smtClean="0"/>
              <a:pPr/>
              <a:t>4</a:t>
            </a:fld>
            <a:endParaRPr lang="ja-JP" altLang="en-US"/>
          </a:p>
        </p:txBody>
      </p:sp>
    </p:spTree>
    <p:extLst>
      <p:ext uri="{BB962C8B-B14F-4D97-AF65-F5344CB8AC3E}">
        <p14:creationId xmlns:p14="http://schemas.microsoft.com/office/powerpoint/2010/main" val="2779448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B63B2ED-D70A-4E8F-96F9-541B53228F15}" type="slidenum">
              <a:rPr lang="ja-JP" altLang="en-US" smtClean="0"/>
              <a:pPr/>
              <a:t>5</a:t>
            </a:fld>
            <a:endParaRPr lang="ja-JP" altLang="en-US"/>
          </a:p>
        </p:txBody>
      </p:sp>
    </p:spTree>
    <p:extLst>
      <p:ext uri="{BB962C8B-B14F-4D97-AF65-F5344CB8AC3E}">
        <p14:creationId xmlns:p14="http://schemas.microsoft.com/office/powerpoint/2010/main" val="284147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B63B2ED-D70A-4E8F-96F9-541B53228F15}" type="slidenum">
              <a:rPr lang="ja-JP" altLang="en-US" smtClean="0"/>
              <a:pPr/>
              <a:t>6</a:t>
            </a:fld>
            <a:endParaRPr lang="ja-JP" altLang="en-US"/>
          </a:p>
        </p:txBody>
      </p:sp>
    </p:spTree>
    <p:extLst>
      <p:ext uri="{BB962C8B-B14F-4D97-AF65-F5344CB8AC3E}">
        <p14:creationId xmlns:p14="http://schemas.microsoft.com/office/powerpoint/2010/main" val="2116162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B63B2ED-D70A-4E8F-96F9-541B53228F15}" type="slidenum">
              <a:rPr lang="ja-JP" altLang="en-US" smtClean="0"/>
              <a:pPr/>
              <a:t>7</a:t>
            </a:fld>
            <a:endParaRPr lang="ja-JP" altLang="en-US"/>
          </a:p>
        </p:txBody>
      </p:sp>
    </p:spTree>
    <p:extLst>
      <p:ext uri="{BB962C8B-B14F-4D97-AF65-F5344CB8AC3E}">
        <p14:creationId xmlns:p14="http://schemas.microsoft.com/office/powerpoint/2010/main" val="66173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B63B2ED-D70A-4E8F-96F9-541B53228F15}" type="slidenum">
              <a:rPr lang="ja-JP" altLang="en-US" smtClean="0"/>
              <a:pPr/>
              <a:t>8</a:t>
            </a:fld>
            <a:endParaRPr lang="ja-JP" altLang="en-US"/>
          </a:p>
        </p:txBody>
      </p:sp>
    </p:spTree>
    <p:extLst>
      <p:ext uri="{BB962C8B-B14F-4D97-AF65-F5344CB8AC3E}">
        <p14:creationId xmlns:p14="http://schemas.microsoft.com/office/powerpoint/2010/main" val="3983948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9</a:t>
            </a:fld>
            <a:endParaRPr kumimoji="1" lang="ja-JP" altLang="en-US"/>
          </a:p>
        </p:txBody>
      </p:sp>
    </p:spTree>
    <p:extLst>
      <p:ext uri="{BB962C8B-B14F-4D97-AF65-F5344CB8AC3E}">
        <p14:creationId xmlns:p14="http://schemas.microsoft.com/office/powerpoint/2010/main" val="3058556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564" y="41335"/>
            <a:ext cx="11456869" cy="6443459"/>
          </a:xfrm>
          <a:prstGeom prst="rect">
            <a:avLst/>
          </a:prstGeom>
        </p:spPr>
      </p:pic>
      <p:sp>
        <p:nvSpPr>
          <p:cNvPr id="4" name="正方形/長方形 3"/>
          <p:cNvSpPr/>
          <p:nvPr userDrawn="1"/>
        </p:nvSpPr>
        <p:spPr>
          <a:xfrm>
            <a:off x="11067083" y="-4242"/>
            <a:ext cx="936104" cy="11942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0" y="-4242"/>
            <a:ext cx="12192000" cy="139180"/>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8" name="直線コネクタ 7"/>
          <p:cNvCxnSpPr/>
          <p:nvPr userDrawn="1"/>
        </p:nvCxnSpPr>
        <p:spPr>
          <a:xfrm>
            <a:off x="508484" y="3909153"/>
            <a:ext cx="11175032"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タイトル 1"/>
          <p:cNvSpPr>
            <a:spLocks noGrp="1"/>
          </p:cNvSpPr>
          <p:nvPr>
            <p:ph type="ctrTitle"/>
          </p:nvPr>
        </p:nvSpPr>
        <p:spPr>
          <a:xfrm>
            <a:off x="914400" y="1886968"/>
            <a:ext cx="10363200" cy="1470025"/>
          </a:xfrm>
        </p:spPr>
        <p:txBody>
          <a:bodyPr>
            <a:normAutofit/>
          </a:bodyPr>
          <a:lstStyle>
            <a:lvl1pPr algn="ctr">
              <a:defRPr sz="4000" baseline="0">
                <a:solidFill>
                  <a:schemeClr val="accent5">
                    <a:lumMod val="50000"/>
                  </a:schemeClr>
                </a:solidFill>
                <a:latin typeface="+mj-ea"/>
                <a:ea typeface="+mj-ea"/>
              </a:defRPr>
            </a:lvl1pPr>
          </a:lstStyle>
          <a:p>
            <a:r>
              <a:rPr kumimoji="1" lang="ja-JP" altLang="en-US" dirty="0"/>
              <a:t>マスタ タイトルの書式設定</a:t>
            </a:r>
          </a:p>
        </p:txBody>
      </p:sp>
      <p:sp>
        <p:nvSpPr>
          <p:cNvPr id="3" name="サブタイトル 2"/>
          <p:cNvSpPr>
            <a:spLocks noGrp="1"/>
          </p:cNvSpPr>
          <p:nvPr>
            <p:ph type="subTitle" idx="1"/>
          </p:nvPr>
        </p:nvSpPr>
        <p:spPr>
          <a:xfrm>
            <a:off x="1828800" y="4340696"/>
            <a:ext cx="8534400" cy="1464568"/>
          </a:xfrm>
        </p:spPr>
        <p:txBody>
          <a:bodyPr>
            <a:normAutofit/>
          </a:bodyPr>
          <a:lstStyle>
            <a:lvl1pPr marL="0" indent="0" algn="ctr">
              <a:buNone/>
              <a:defRPr sz="3200" baseline="0">
                <a:solidFill>
                  <a:srgbClr val="203864"/>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 サブタイトルの書式設定</a:t>
            </a:r>
          </a:p>
        </p:txBody>
      </p:sp>
      <p:pic>
        <p:nvPicPr>
          <p:cNvPr id="9" name="図 8" descr="flag_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41069" y="11088"/>
            <a:ext cx="1109861" cy="1547220"/>
          </a:xfrm>
          <a:prstGeom prst="rect">
            <a:avLst/>
          </a:prstGeom>
        </p:spPr>
      </p:pic>
    </p:spTree>
    <p:extLst>
      <p:ext uri="{BB962C8B-B14F-4D97-AF65-F5344CB8AC3E}">
        <p14:creationId xmlns:p14="http://schemas.microsoft.com/office/powerpoint/2010/main" val="191738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35360" y="126750"/>
            <a:ext cx="10753195" cy="709963"/>
          </a:xfrm>
        </p:spPr>
        <p:txBody>
          <a:bodyPr bIns="0"/>
          <a:lstStyle/>
          <a:p>
            <a:r>
              <a:rPr kumimoji="1" lang="ja-JP" altLang="en-US" dirty="0"/>
              <a:t>マスタ タイトルの書式設定</a:t>
            </a:r>
          </a:p>
        </p:txBody>
      </p:sp>
      <p:sp>
        <p:nvSpPr>
          <p:cNvPr id="3" name="コンテンツ プレースホルダ 2"/>
          <p:cNvSpPr>
            <a:spLocks noGrp="1"/>
          </p:cNvSpPr>
          <p:nvPr>
            <p:ph idx="1"/>
          </p:nvPr>
        </p:nvSpPr>
        <p:spPr/>
        <p:txBody>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cxnSp>
        <p:nvCxnSpPr>
          <p:cNvPr id="4" name="直線コネクタ 3"/>
          <p:cNvCxnSpPr/>
          <p:nvPr userDrawn="1"/>
        </p:nvCxnSpPr>
        <p:spPr>
          <a:xfrm flipV="1">
            <a:off x="0" y="842402"/>
            <a:ext cx="4463819" cy="1"/>
          </a:xfrm>
          <a:prstGeom prst="line">
            <a:avLst/>
          </a:prstGeom>
          <a:ln w="63500" cmpd="dbl">
            <a:solidFill>
              <a:srgbClr val="022C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 タイトルの書式設定</a:t>
            </a:r>
          </a:p>
        </p:txBody>
      </p:sp>
      <p:sp>
        <p:nvSpPr>
          <p:cNvPr id="3" name="コンテンツ プレースホルダ 2"/>
          <p:cNvSpPr>
            <a:spLocks noGrp="1"/>
          </p:cNvSpPr>
          <p:nvPr>
            <p:ph sz="half" idx="1"/>
          </p:nvPr>
        </p:nvSpPr>
        <p:spPr>
          <a:xfrm>
            <a:off x="609600" y="1340768"/>
            <a:ext cx="53848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197600" y="1340768"/>
            <a:ext cx="53848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5" name="直線コネクタ 4"/>
          <p:cNvCxnSpPr/>
          <p:nvPr userDrawn="1"/>
        </p:nvCxnSpPr>
        <p:spPr>
          <a:xfrm flipV="1">
            <a:off x="0" y="842402"/>
            <a:ext cx="4463819" cy="1"/>
          </a:xfrm>
          <a:prstGeom prst="line">
            <a:avLst/>
          </a:prstGeom>
          <a:ln w="63500" cmpd="dbl">
            <a:solidFill>
              <a:srgbClr val="022C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8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 タイトルの書式設定</a:t>
            </a:r>
          </a:p>
        </p:txBody>
      </p:sp>
    </p:spTree>
    <p:extLst>
      <p:ext uri="{BB962C8B-B14F-4D97-AF65-F5344CB8AC3E}">
        <p14:creationId xmlns:p14="http://schemas.microsoft.com/office/powerpoint/2010/main" val="27618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1_タイトル スライド">
    <p:spTree>
      <p:nvGrpSpPr>
        <p:cNvPr id="1" name=""/>
        <p:cNvGrpSpPr/>
        <p:nvPr/>
      </p:nvGrpSpPr>
      <p:grpSpPr>
        <a:xfrm>
          <a:off x="0" y="0"/>
          <a:ext cx="0" cy="0"/>
          <a:chOff x="0" y="0"/>
          <a:chExt cx="0" cy="0"/>
        </a:xfrm>
      </p:grpSpPr>
      <p:sp>
        <p:nvSpPr>
          <p:cNvPr id="2" name="正方形/長方形 1"/>
          <p:cNvSpPr/>
          <p:nvPr userDrawn="1"/>
        </p:nvSpPr>
        <p:spPr>
          <a:xfrm>
            <a:off x="0" y="0"/>
            <a:ext cx="12192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800" dirty="0"/>
          </a:p>
        </p:txBody>
      </p:sp>
      <p:sp>
        <p:nvSpPr>
          <p:cNvPr id="4" name="テキスト ボックス 3"/>
          <p:cNvSpPr txBox="1"/>
          <p:nvPr userDrawn="1"/>
        </p:nvSpPr>
        <p:spPr>
          <a:xfrm>
            <a:off x="10246407" y="6351712"/>
            <a:ext cx="18794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50868-C88D-6B49-8F6F-2FC5D73B70AB}" type="slidenum">
              <a:rPr kumimoji="1" lang="ja-JP" altLang="en-US" sz="2400" b="0" i="0" u="none" strike="noStrike" kern="1200" cap="none" spc="0" normalizeH="0" baseline="0" noProof="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endParaRPr>
          </a:p>
        </p:txBody>
      </p:sp>
      <p:pic>
        <p:nvPicPr>
          <p:cNvPr id="5" name="図 4" descr="flag_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41069" y="11088"/>
            <a:ext cx="1109861" cy="1547220"/>
          </a:xfrm>
          <a:prstGeom prst="rect">
            <a:avLst/>
          </a:prstGeom>
        </p:spPr>
      </p:pic>
    </p:spTree>
    <p:extLst>
      <p:ext uri="{BB962C8B-B14F-4D97-AF65-F5344CB8AC3E}">
        <p14:creationId xmlns:p14="http://schemas.microsoft.com/office/powerpoint/2010/main" val="18116004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ユーザー設定レイアウト">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2CC2344-3C51-1546-8129-9C54973DD3EE}"/>
              </a:ext>
            </a:extLst>
          </p:cNvPr>
          <p:cNvSpPr/>
          <p:nvPr userDrawn="1"/>
        </p:nvSpPr>
        <p:spPr>
          <a:xfrm>
            <a:off x="9819861" y="0"/>
            <a:ext cx="2372139" cy="1351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 name="正方形/長方形 1"/>
          <p:cNvSpPr/>
          <p:nvPr userDrawn="1"/>
        </p:nvSpPr>
        <p:spPr>
          <a:xfrm>
            <a:off x="0" y="0"/>
            <a:ext cx="12192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5" name="直線コネクタ 4"/>
          <p:cNvCxnSpPr/>
          <p:nvPr userDrawn="1"/>
        </p:nvCxnSpPr>
        <p:spPr>
          <a:xfrm flipV="1">
            <a:off x="0" y="842402"/>
            <a:ext cx="4463819" cy="1"/>
          </a:xfrm>
          <a:prstGeom prst="line">
            <a:avLst/>
          </a:prstGeom>
          <a:ln w="63500" cmpd="dbl">
            <a:solidFill>
              <a:srgbClr val="022C5E"/>
            </a:solidFill>
          </a:ln>
        </p:spPr>
        <p:style>
          <a:lnRef idx="1">
            <a:schemeClr val="accent1"/>
          </a:lnRef>
          <a:fillRef idx="0">
            <a:schemeClr val="accent1"/>
          </a:fillRef>
          <a:effectRef idx="0">
            <a:schemeClr val="accent1"/>
          </a:effectRef>
          <a:fontRef idx="minor">
            <a:schemeClr val="tx1"/>
          </a:fontRef>
        </p:style>
      </p:cxnSp>
      <p:pic>
        <p:nvPicPr>
          <p:cNvPr id="6" name="図 5" descr="flag_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41069" y="11088"/>
            <a:ext cx="1109861" cy="1547220"/>
          </a:xfrm>
          <a:prstGeom prst="rect">
            <a:avLst/>
          </a:prstGeom>
        </p:spPr>
      </p:pic>
    </p:spTree>
    <p:extLst>
      <p:ext uri="{BB962C8B-B14F-4D97-AF65-F5344CB8AC3E}">
        <p14:creationId xmlns:p14="http://schemas.microsoft.com/office/powerpoint/2010/main" val="3624039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35360" y="116632"/>
            <a:ext cx="10753195" cy="720080"/>
          </a:xfrm>
          <a:prstGeom prst="rect">
            <a:avLst/>
          </a:prstGeom>
        </p:spPr>
        <p:txBody>
          <a:bodyPr vert="horz" lIns="91440" tIns="45720" rIns="91440" bIns="0" rtlCol="0" anchor="ctr">
            <a:norm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623392" y="1268761"/>
            <a:ext cx="10959008" cy="5256585"/>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ボックス 7"/>
          <p:cNvSpPr txBox="1"/>
          <p:nvPr userDrawn="1"/>
        </p:nvSpPr>
        <p:spPr>
          <a:xfrm>
            <a:off x="10246407" y="6351712"/>
            <a:ext cx="18794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50868-C88D-6B49-8F6F-2FC5D73B70AB}" type="slidenum">
              <a:rPr kumimoji="1" lang="ja-JP" altLang="en-US" sz="2400" b="0" i="0" u="none" strike="noStrike" kern="1200" cap="none" spc="0" normalizeH="0" baseline="0" noProof="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Times New Roman"/>
            </a:endParaRPr>
          </a:p>
        </p:txBody>
      </p:sp>
      <p:sp>
        <p:nvSpPr>
          <p:cNvPr id="9" name="正方形/長方形 8"/>
          <p:cNvSpPr/>
          <p:nvPr userDrawn="1"/>
        </p:nvSpPr>
        <p:spPr>
          <a:xfrm>
            <a:off x="0" y="0"/>
            <a:ext cx="12192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2" name="図 11" descr="flogs.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197902" y="9248"/>
            <a:ext cx="681675" cy="899472"/>
          </a:xfrm>
          <a:prstGeom prst="rect">
            <a:avLst/>
          </a:prstGeom>
        </p:spPr>
      </p:pic>
    </p:spTree>
    <p:extLst>
      <p:ext uri="{BB962C8B-B14F-4D97-AF65-F5344CB8AC3E}">
        <p14:creationId xmlns:p14="http://schemas.microsoft.com/office/powerpoint/2010/main" val="290801723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69" r:id="rId6"/>
  </p:sldLayoutIdLst>
  <p:hf hdr="0" ftr="0" dt="0"/>
  <p:txStyles>
    <p:titleStyle>
      <a:lvl1pPr algn="l" defTabSz="914400" rtl="0" eaLnBrk="1" latinLnBrk="0" hangingPunct="1">
        <a:spcBef>
          <a:spcPct val="0"/>
        </a:spcBef>
        <a:buNone/>
        <a:defRPr kumimoji="1" sz="3600" kern="1200" baseline="0">
          <a:solidFill>
            <a:schemeClr val="accent5">
              <a:lumMod val="50000"/>
            </a:schemeClr>
          </a:solidFill>
          <a:latin typeface="Verdana" panose="020B0604030504040204" pitchFamily="34" charset="0"/>
          <a:ea typeface="メイリオ" panose="020B0604030504040204" pitchFamily="50" charset="-128"/>
          <a:cs typeface="+mj-cs"/>
        </a:defRPr>
      </a:lvl1pPr>
    </p:titleStyle>
    <p:bodyStyle>
      <a:lvl1pPr marL="342900" indent="-360000" algn="l" defTabSz="914400" rtl="0" eaLnBrk="1" latinLnBrk="0" hangingPunct="1">
        <a:spcBef>
          <a:spcPts val="1200"/>
        </a:spcBef>
        <a:buFont typeface="Wingdings" panose="05000000000000000000" pitchFamily="2" charset="2"/>
        <a:buChar char="l"/>
        <a:defRPr kumimoji="1" sz="3200" kern="1200" baseline="0">
          <a:solidFill>
            <a:srgbClr val="203864"/>
          </a:solidFill>
          <a:latin typeface="Verdana" panose="020B0604030504040204" pitchFamily="34" charset="0"/>
          <a:ea typeface="メイリオ" panose="020B0604030504040204" pitchFamily="50" charset="-128"/>
          <a:cs typeface="+mn-cs"/>
        </a:defRPr>
      </a:lvl1pPr>
      <a:lvl2pPr marL="742950" indent="-360000" algn="l" defTabSz="914400" rtl="0" eaLnBrk="1" latinLnBrk="0" hangingPunct="1">
        <a:spcBef>
          <a:spcPts val="200"/>
        </a:spcBef>
        <a:buFont typeface="Wingdings" panose="05000000000000000000" pitchFamily="2" charset="2"/>
        <a:buChar char="n"/>
        <a:defRPr kumimoji="1" sz="2800" kern="1200" baseline="0">
          <a:solidFill>
            <a:schemeClr val="bg2">
              <a:lumMod val="50000"/>
            </a:schemeClr>
          </a:solidFill>
          <a:latin typeface="Verdana" panose="020B0604030504040204" pitchFamily="34" charset="0"/>
          <a:ea typeface="メイリオ" panose="020B0604030504040204" pitchFamily="50" charset="-128"/>
          <a:cs typeface="+mn-cs"/>
        </a:defRPr>
      </a:lvl2pPr>
      <a:lvl3pPr marL="987425" indent="-361950"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3pPr>
      <a:lvl4pPr marL="1349375" indent="-452438"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4pPr>
      <a:lvl5pPr marL="1701800" indent="-442913" algn="l" defTabSz="914400" rtl="0" eaLnBrk="1" latinLnBrk="0" hangingPunct="1">
        <a:spcBef>
          <a:spcPts val="200"/>
        </a:spcBef>
        <a:buFont typeface="Wingdings" panose="05000000000000000000" pitchFamily="2" charset="2"/>
        <a:buChar char="l"/>
        <a:defRPr kumimoji="1" sz="2400" kern="1200" baseline="0">
          <a:solidFill>
            <a:schemeClr val="bg2">
              <a:lumMod val="50000"/>
            </a:schemeClr>
          </a:solidFill>
          <a:latin typeface="Verdana" panose="020B0604030504040204" pitchFamily="34" charset="0"/>
          <a:ea typeface="メイリオ" panose="020B0604030504040204"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itech.ac.jp/staff/rules/logo/seal.html" TargetMode="External"/><Relationship Id="rId2" Type="http://schemas.openxmlformats.org/officeDocument/2006/relationships/hyperlink" Target="https://webcommunity.jim.titech.ac.jp/modules/webphot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a:xfrm>
            <a:off x="1919537" y="2174898"/>
            <a:ext cx="8367101" cy="1388995"/>
          </a:xfrm>
          <a:prstGeom prst="rect">
            <a:avLst/>
          </a:prstGeom>
          <a:noFill/>
          <a:effectLst/>
        </p:spPr>
        <p:txBody>
          <a:bodyPr lIns="0" tIns="0" rIns="0" bIns="0"/>
          <a:lst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a:lstStyle>
          <a:p>
            <a:pPr algn="ctr">
              <a:lnSpc>
                <a:spcPct val="120000"/>
              </a:lnSpc>
            </a:pPr>
            <a:r>
              <a:rPr lang="en-US" altLang="ja-JP" sz="3600" b="1" dirty="0">
                <a:solidFill>
                  <a:srgbClr val="000000"/>
                </a:solidFill>
                <a:latin typeface="メイリオ" panose="020B0604030504040204" pitchFamily="50" charset="-128"/>
                <a:ea typeface="メイリオ" panose="020B0604030504040204" pitchFamily="50" charset="-128"/>
                <a:cs typeface="ＭＳ 明朝"/>
              </a:rPr>
              <a:t>Bluetooth</a:t>
            </a:r>
            <a:r>
              <a:rPr lang="ja-JP" altLang="en-US" sz="3600" b="1" dirty="0">
                <a:solidFill>
                  <a:srgbClr val="000000"/>
                </a:solidFill>
                <a:latin typeface="メイリオ" panose="020B0604030504040204" pitchFamily="50" charset="-128"/>
                <a:ea typeface="メイリオ" panose="020B0604030504040204" pitchFamily="50" charset="-128"/>
                <a:cs typeface="ＭＳ 明朝"/>
              </a:rPr>
              <a:t>通信を使った</a:t>
            </a:r>
            <a:endParaRPr lang="en-US" altLang="ja-JP" sz="3600" b="1" dirty="0">
              <a:solidFill>
                <a:srgbClr val="000000"/>
              </a:solidFill>
              <a:latin typeface="メイリオ" panose="020B0604030504040204" pitchFamily="50" charset="-128"/>
              <a:ea typeface="メイリオ" panose="020B0604030504040204" pitchFamily="50" charset="-128"/>
              <a:cs typeface="ＭＳ 明朝"/>
            </a:endParaRPr>
          </a:p>
          <a:p>
            <a:pPr algn="ctr">
              <a:lnSpc>
                <a:spcPct val="120000"/>
              </a:lnSpc>
            </a:pPr>
            <a:r>
              <a:rPr lang="ja-JP" altLang="en-US" sz="3600" b="1" dirty="0">
                <a:solidFill>
                  <a:srgbClr val="000000"/>
                </a:solidFill>
                <a:latin typeface="メイリオ" panose="020B0604030504040204" pitchFamily="50" charset="-128"/>
                <a:ea typeface="メイリオ" panose="020B0604030504040204" pitchFamily="50" charset="-128"/>
                <a:cs typeface="ＭＳ 明朝"/>
              </a:rPr>
              <a:t>ワイヤレスマウスの作製</a:t>
            </a:r>
            <a:endParaRPr lang="en-US" altLang="ja-JP" sz="3600" b="1" dirty="0">
              <a:solidFill>
                <a:srgbClr val="000000"/>
              </a:solidFill>
              <a:latin typeface="メイリオ" panose="020B0604030504040204" pitchFamily="50" charset="-128"/>
              <a:ea typeface="メイリオ" panose="020B0604030504040204" pitchFamily="50" charset="-128"/>
              <a:cs typeface="ＭＳ 明朝"/>
            </a:endParaRPr>
          </a:p>
        </p:txBody>
      </p:sp>
      <p:cxnSp>
        <p:nvCxnSpPr>
          <p:cNvPr id="11" name="直線コネクタ 10"/>
          <p:cNvCxnSpPr/>
          <p:nvPr/>
        </p:nvCxnSpPr>
        <p:spPr>
          <a:xfrm>
            <a:off x="1905363" y="3909153"/>
            <a:ext cx="838127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テキスト ボックス 11"/>
          <p:cNvSpPr txBox="1"/>
          <p:nvPr/>
        </p:nvSpPr>
        <p:spPr>
          <a:xfrm>
            <a:off x="1919537" y="4869160"/>
            <a:ext cx="8381275" cy="603242"/>
          </a:xfrm>
          <a:prstGeom prst="rect">
            <a:avLst/>
          </a:prstGeom>
          <a:noFill/>
        </p:spPr>
        <p:txBody>
          <a:bodyPr wrap="square" lIns="0" tIns="0" rIns="0" bIns="0" rtlCol="0">
            <a:spAutoFit/>
          </a:bodyPr>
          <a:lstStyle/>
          <a:p>
            <a:pPr algn="ctr" defTabSz="457200">
              <a:lnSpc>
                <a:spcPct val="130000"/>
              </a:lnSpc>
            </a:pPr>
            <a:r>
              <a:rPr lang="en-US" altLang="ja-JP" sz="3200" dirty="0">
                <a:ln w="12700">
                  <a:noFill/>
                  <a:prstDash val="solid"/>
                </a:ln>
                <a:solidFill>
                  <a:srgbClr val="000000"/>
                </a:solidFill>
                <a:latin typeface="メイリオ" panose="020B0604030504040204" pitchFamily="50" charset="-128"/>
                <a:ea typeface="メイリオ" panose="020B0604030504040204" pitchFamily="50" charset="-128"/>
                <a:cs typeface="ＭＳ ゴシック"/>
              </a:rPr>
              <a:t>19B30698 </a:t>
            </a:r>
            <a:r>
              <a:rPr lang="ja-JP" altLang="en-US" sz="3200" dirty="0">
                <a:ln w="12700">
                  <a:noFill/>
                  <a:prstDash val="solid"/>
                </a:ln>
                <a:solidFill>
                  <a:srgbClr val="000000"/>
                </a:solidFill>
                <a:latin typeface="メイリオ" panose="020B0604030504040204" pitchFamily="50" charset="-128"/>
                <a:ea typeface="メイリオ" panose="020B0604030504040204" pitchFamily="50" charset="-128"/>
                <a:cs typeface="ＭＳ ゴシック"/>
              </a:rPr>
              <a:t>鈴木 敬将</a:t>
            </a:r>
            <a:endParaRPr lang="en-US" altLang="ja-JP" sz="3200" dirty="0">
              <a:ln w="12700">
                <a:noFill/>
                <a:prstDash val="solid"/>
              </a:ln>
              <a:solidFill>
                <a:srgbClr val="000000"/>
              </a:solidFill>
              <a:latin typeface="メイリオ" panose="020B0604030504040204" pitchFamily="50" charset="-128"/>
              <a:ea typeface="メイリオ" panose="020B0604030504040204" pitchFamily="50" charset="-128"/>
              <a:cs typeface="ＭＳ ゴシック"/>
            </a:endParaRPr>
          </a:p>
        </p:txBody>
      </p:sp>
    </p:spTree>
    <p:extLst>
      <p:ext uri="{BB962C8B-B14F-4D97-AF65-F5344CB8AC3E}">
        <p14:creationId xmlns:p14="http://schemas.microsoft.com/office/powerpoint/2010/main" val="344167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使用可能な画像リンク</a:t>
            </a:r>
          </a:p>
        </p:txBody>
      </p:sp>
      <p:sp>
        <p:nvSpPr>
          <p:cNvPr id="3" name="コンテンツ プレースホルダー 2"/>
          <p:cNvSpPr>
            <a:spLocks noGrp="1"/>
          </p:cNvSpPr>
          <p:nvPr>
            <p:ph idx="1"/>
          </p:nvPr>
        </p:nvSpPr>
        <p:spPr>
          <a:xfrm>
            <a:off x="695400" y="1124744"/>
            <a:ext cx="10729192" cy="5256585"/>
          </a:xfrm>
        </p:spPr>
        <p:txBody>
          <a:bodyPr>
            <a:noAutofit/>
          </a:bodyPr>
          <a:lstStyle/>
          <a:p>
            <a:pPr marL="0" indent="0">
              <a:spcBef>
                <a:spcPts val="0"/>
              </a:spcBef>
              <a:buNone/>
            </a:pPr>
            <a:r>
              <a:rPr lang="ja-JP" altLang="en-US" sz="2400" dirty="0"/>
              <a:t>本テンプレートでの資料作成にあたっては、</a:t>
            </a:r>
            <a:endParaRPr lang="en-US" altLang="ja-JP" sz="2400" dirty="0"/>
          </a:p>
          <a:p>
            <a:pPr marL="0" indent="0">
              <a:spcBef>
                <a:spcPts val="0"/>
              </a:spcBef>
              <a:buNone/>
            </a:pPr>
            <a:r>
              <a:rPr lang="ja-JP" altLang="en-US" sz="2400" dirty="0"/>
              <a:t>下記の画像が使用いただけます。</a:t>
            </a:r>
            <a:r>
              <a:rPr lang="en-US" altLang="ja-JP" sz="2400" dirty="0"/>
              <a:t>(</a:t>
            </a:r>
            <a:r>
              <a:rPr lang="ja-JP" altLang="en-US" sz="2400" dirty="0"/>
              <a:t>学内アクセス限定</a:t>
            </a:r>
            <a:r>
              <a:rPr lang="en-US" altLang="ja-JP" sz="2400" dirty="0"/>
              <a:t>)</a:t>
            </a:r>
          </a:p>
          <a:p>
            <a:r>
              <a:rPr kumimoji="1" lang="ja-JP" altLang="en-US" dirty="0"/>
              <a:t>写真・素材データベース</a:t>
            </a:r>
            <a:endParaRPr kumimoji="1" lang="en-US" altLang="ja-JP" dirty="0"/>
          </a:p>
          <a:p>
            <a:pPr marL="0" indent="0">
              <a:spcBef>
                <a:spcPts val="0"/>
              </a:spcBef>
              <a:buNone/>
            </a:pPr>
            <a:r>
              <a:rPr lang="ja-JP" altLang="en-US" sz="2200" dirty="0"/>
              <a:t>　大学の広報目的に使用できる画像集です。</a:t>
            </a:r>
            <a:endParaRPr lang="en-US" altLang="ja-JP" sz="2200" dirty="0"/>
          </a:p>
          <a:p>
            <a:pPr marL="0" indent="0">
              <a:spcBef>
                <a:spcPts val="0"/>
              </a:spcBef>
              <a:buNone/>
            </a:pPr>
            <a:r>
              <a:rPr lang="ja-JP" altLang="en-US" sz="2200" dirty="0"/>
              <a:t>　キャンパスの写真や工太郎のイラスト等があります。</a:t>
            </a:r>
            <a:endParaRPr lang="en-US" altLang="ja-JP" sz="2200" dirty="0"/>
          </a:p>
          <a:p>
            <a:pPr marL="0" indent="0">
              <a:spcBef>
                <a:spcPts val="0"/>
              </a:spcBef>
              <a:buNone/>
            </a:pPr>
            <a:r>
              <a:rPr lang="ja-JP" altLang="en-US" sz="2200" dirty="0"/>
              <a:t>　イラストについてはアスペクト比（縦横比）を変更しないようご注意ください。</a:t>
            </a:r>
            <a:endParaRPr lang="en-US" altLang="ja-JP" sz="2200" dirty="0"/>
          </a:p>
          <a:p>
            <a:pPr marL="0" indent="0">
              <a:spcBef>
                <a:spcPts val="0"/>
              </a:spcBef>
              <a:buNone/>
            </a:pPr>
            <a:r>
              <a:rPr lang="ja-JP" altLang="en-US" sz="2400" dirty="0"/>
              <a:t>　　</a:t>
            </a:r>
            <a:r>
              <a:rPr lang="en-US" altLang="ja-JP" sz="2400" dirty="0">
                <a:hlinkClick r:id="rId2"/>
              </a:rPr>
              <a:t>https://webcommunity.jim.titech.ac.jp/modules/webphoto/</a:t>
            </a:r>
            <a:endParaRPr lang="en-US" altLang="ja-JP" sz="2400" dirty="0"/>
          </a:p>
          <a:p>
            <a:r>
              <a:rPr lang="ja-JP" altLang="en-US" dirty="0"/>
              <a:t>シンボルマーク</a:t>
            </a:r>
            <a:endParaRPr lang="en-US" altLang="ja-JP" dirty="0"/>
          </a:p>
          <a:p>
            <a:pPr marL="0" indent="0">
              <a:spcBef>
                <a:spcPts val="0"/>
              </a:spcBef>
              <a:buNone/>
            </a:pPr>
            <a:r>
              <a:rPr lang="ja-JP" altLang="en-US" sz="2200" dirty="0"/>
              <a:t>　窓ツバメのシンボルマーク単体の他、</a:t>
            </a:r>
            <a:endParaRPr lang="en-US" altLang="ja-JP" sz="2200" dirty="0"/>
          </a:p>
          <a:p>
            <a:pPr marL="0" indent="0">
              <a:spcBef>
                <a:spcPts val="0"/>
              </a:spcBef>
              <a:buNone/>
            </a:pPr>
            <a:r>
              <a:rPr lang="ja-JP" altLang="en-US" sz="2200" dirty="0"/>
              <a:t>　東工大ロゴタイプとの組み合わせ画像があります。</a:t>
            </a:r>
            <a:endParaRPr lang="en-US" altLang="ja-JP" sz="2200" dirty="0"/>
          </a:p>
          <a:p>
            <a:pPr marL="0" indent="0">
              <a:spcBef>
                <a:spcPts val="0"/>
              </a:spcBef>
              <a:buNone/>
            </a:pPr>
            <a:r>
              <a:rPr lang="ja-JP" altLang="en-US" sz="2200" dirty="0"/>
              <a:t>　使用に際しては「東京工業大学ビジュアルアイデンティティマニュアル」に</a:t>
            </a:r>
            <a:endParaRPr lang="en-US" altLang="ja-JP" sz="2200" dirty="0"/>
          </a:p>
          <a:p>
            <a:pPr marL="0" indent="0">
              <a:spcBef>
                <a:spcPts val="0"/>
              </a:spcBef>
              <a:buNone/>
            </a:pPr>
            <a:r>
              <a:rPr lang="ja-JP" altLang="en-US" sz="2200" dirty="0"/>
              <a:t>　沿った使い方となるようご注意ください。</a:t>
            </a:r>
            <a:endParaRPr lang="en-US" altLang="ja-JP" sz="2200" dirty="0"/>
          </a:p>
          <a:p>
            <a:pPr marL="0" indent="0">
              <a:spcBef>
                <a:spcPts val="600"/>
              </a:spcBef>
              <a:buNone/>
            </a:pPr>
            <a:r>
              <a:rPr lang="ja-JP" altLang="en-US" sz="2400" dirty="0"/>
              <a:t>　　</a:t>
            </a:r>
            <a:r>
              <a:rPr lang="en-US" altLang="ja-JP" sz="2400" dirty="0">
                <a:hlinkClick r:id="rId3"/>
              </a:rPr>
              <a:t>https://www.titech.ac.jp/staff/rules/logo/seal.html</a:t>
            </a:r>
            <a:endParaRPr lang="en-US" altLang="ja-JP" sz="2400" dirty="0"/>
          </a:p>
          <a:p>
            <a:pPr marL="0" indent="0">
              <a:buNone/>
            </a:pPr>
            <a:endParaRPr lang="en-US" altLang="ja-JP" sz="2800" dirty="0"/>
          </a:p>
          <a:p>
            <a:pPr marL="0" indent="0">
              <a:buNone/>
            </a:pPr>
            <a:endParaRPr kumimoji="1" lang="ja-JP" altLang="en-US" dirty="0"/>
          </a:p>
        </p:txBody>
      </p:sp>
    </p:spTree>
    <p:extLst>
      <p:ext uri="{BB962C8B-B14F-4D97-AF65-F5344CB8AC3E}">
        <p14:creationId xmlns:p14="http://schemas.microsoft.com/office/powerpoint/2010/main" val="408241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プロジェクトの目的</a:t>
            </a:r>
            <a:r>
              <a:rPr kumimoji="1" lang="en-US" altLang="ja-JP" dirty="0"/>
              <a:t>(</a:t>
            </a:r>
            <a:r>
              <a:rPr kumimoji="1" lang="ja-JP" altLang="en-US" dirty="0"/>
              <a:t>当初</a:t>
            </a:r>
            <a:r>
              <a:rPr kumimoji="1" lang="en-US" altLang="ja-JP" dirty="0"/>
              <a:t>)</a:t>
            </a:r>
            <a:endParaRPr kumimoji="1" lang="ja-JP" altLang="en-US" dirty="0"/>
          </a:p>
        </p:txBody>
      </p:sp>
      <p:sp>
        <p:nvSpPr>
          <p:cNvPr id="3" name="コンテンツ プレースホルダー 2"/>
          <p:cNvSpPr>
            <a:spLocks noGrp="1"/>
          </p:cNvSpPr>
          <p:nvPr>
            <p:ph idx="4294967295"/>
          </p:nvPr>
        </p:nvSpPr>
        <p:spPr>
          <a:xfrm>
            <a:off x="1276332" y="980728"/>
            <a:ext cx="9793088" cy="5473700"/>
          </a:xfrm>
        </p:spPr>
        <p:txBody>
          <a:bodyPr>
            <a:noAutofit/>
          </a:bodyPr>
          <a:lstStyle/>
          <a:p>
            <a:pPr marL="0" indent="0">
              <a:buNone/>
            </a:pPr>
            <a:r>
              <a:rPr lang="en-US" altLang="ja-JP" dirty="0"/>
              <a:t>1. Android</a:t>
            </a:r>
            <a:r>
              <a:rPr lang="ja-JP" altLang="en-US" dirty="0"/>
              <a:t>スマホを用いた無線マウス作製</a:t>
            </a:r>
            <a:br>
              <a:rPr lang="ja-JP" altLang="en-US" sz="2800" dirty="0"/>
            </a:br>
            <a:r>
              <a:rPr lang="en-US" altLang="ja-JP" sz="2800" dirty="0"/>
              <a:t>2</a:t>
            </a:r>
            <a:r>
              <a:rPr lang="en-US" altLang="ja-JP" dirty="0"/>
              <a:t>. Android</a:t>
            </a:r>
            <a:r>
              <a:rPr lang="ja-JP" altLang="en-US" dirty="0"/>
              <a:t>スマホに搭載されている加速度センサの情報を用いて移動を評価し</a:t>
            </a:r>
            <a:r>
              <a:rPr lang="en-US" altLang="ja-JP" dirty="0"/>
              <a:t>Bluetooth</a:t>
            </a:r>
            <a:r>
              <a:rPr lang="ja-JP" altLang="en-US" dirty="0"/>
              <a:t>などで</a:t>
            </a:r>
            <a:r>
              <a:rPr lang="en-US" altLang="ja-JP" dirty="0"/>
              <a:t>PC</a:t>
            </a:r>
            <a:r>
              <a:rPr lang="ja-JP" altLang="en-US" dirty="0"/>
              <a:t>のほうに情報を渡してポインタ移動，クリックを実行する．</a:t>
            </a:r>
            <a:br>
              <a:rPr lang="ja-JP" altLang="en-US" sz="2800" dirty="0"/>
            </a:br>
            <a:r>
              <a:rPr lang="en-US" altLang="ja-JP" sz="2800" dirty="0"/>
              <a:t>3</a:t>
            </a:r>
            <a:r>
              <a:rPr lang="en-US" altLang="ja-JP" dirty="0"/>
              <a:t>. Input</a:t>
            </a:r>
            <a:r>
              <a:rPr lang="ja-JP" altLang="en-US" dirty="0"/>
              <a:t>から</a:t>
            </a:r>
            <a:r>
              <a:rPr lang="en-US" altLang="ja-JP" dirty="0"/>
              <a:t>Output</a:t>
            </a:r>
            <a:r>
              <a:rPr lang="ja-JP" altLang="en-US" dirty="0"/>
              <a:t>までの一連の</a:t>
            </a:r>
            <a:r>
              <a:rPr lang="en-US" altLang="ja-JP" dirty="0"/>
              <a:t>Package</a:t>
            </a:r>
            <a:r>
              <a:rPr lang="ja-JP" altLang="en-US" dirty="0"/>
              <a:t>の作製．</a:t>
            </a:r>
            <a:br>
              <a:rPr lang="ja-JP" altLang="en-US" sz="2800" dirty="0"/>
            </a:br>
            <a:r>
              <a:rPr lang="en-US" altLang="ja-JP" sz="2800" dirty="0"/>
              <a:t>4</a:t>
            </a:r>
            <a:r>
              <a:rPr lang="en-US" altLang="ja-JP" dirty="0"/>
              <a:t>. Bluetooth</a:t>
            </a:r>
            <a:r>
              <a:rPr lang="ja-JP" altLang="en-US" dirty="0"/>
              <a:t>の無線通信手法，センサなどの各種デバイスの規格を体得する．過程で</a:t>
            </a:r>
            <a:r>
              <a:rPr lang="en-US" altLang="ja-JP" dirty="0"/>
              <a:t>Java</a:t>
            </a:r>
            <a:r>
              <a:rPr lang="ja-JP" altLang="en-US" dirty="0"/>
              <a:t>によるプログラミング知識の応用も学ぶ．</a:t>
            </a:r>
            <a:br>
              <a:rPr lang="en-US" altLang="ja-JP" dirty="0"/>
            </a:br>
            <a:endParaRPr lang="en-US" altLang="ja-JP" dirty="0"/>
          </a:p>
          <a:p>
            <a:pPr marL="0" indent="0">
              <a:buNone/>
            </a:pPr>
            <a:r>
              <a:rPr lang="en-US" altLang="ja-JP" sz="2400" dirty="0"/>
              <a:t>#kadai2020</a:t>
            </a:r>
            <a:r>
              <a:rPr lang="ja-JP" altLang="en-US" sz="2400" dirty="0"/>
              <a:t>より</a:t>
            </a:r>
          </a:p>
        </p:txBody>
      </p:sp>
    </p:spTree>
    <p:extLst>
      <p:ext uri="{BB962C8B-B14F-4D97-AF65-F5344CB8AC3E}">
        <p14:creationId xmlns:p14="http://schemas.microsoft.com/office/powerpoint/2010/main" val="1873722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プロジェクトの目的</a:t>
            </a:r>
            <a:r>
              <a:rPr kumimoji="1" lang="en-US" altLang="ja-JP" dirty="0"/>
              <a:t>(</a:t>
            </a:r>
            <a:r>
              <a:rPr kumimoji="1" lang="ja-JP" altLang="en-US" dirty="0"/>
              <a:t>現行</a:t>
            </a:r>
            <a:r>
              <a:rPr kumimoji="1" lang="en-US" altLang="ja-JP" dirty="0"/>
              <a:t>)</a:t>
            </a:r>
            <a:endParaRPr kumimoji="1" lang="ja-JP" altLang="en-US" dirty="0"/>
          </a:p>
        </p:txBody>
      </p:sp>
      <p:sp>
        <p:nvSpPr>
          <p:cNvPr id="3" name="コンテンツ プレースホルダー 2"/>
          <p:cNvSpPr>
            <a:spLocks noGrp="1"/>
          </p:cNvSpPr>
          <p:nvPr>
            <p:ph idx="4294967295"/>
          </p:nvPr>
        </p:nvSpPr>
        <p:spPr>
          <a:xfrm>
            <a:off x="1276332" y="980728"/>
            <a:ext cx="9793088" cy="5473700"/>
          </a:xfrm>
        </p:spPr>
        <p:txBody>
          <a:bodyPr>
            <a:noAutofit/>
          </a:bodyPr>
          <a:lstStyle/>
          <a:p>
            <a:pPr marL="0" indent="0">
              <a:buNone/>
            </a:pPr>
            <a:r>
              <a:rPr lang="en-US" altLang="ja-JP" dirty="0"/>
              <a:t>1. Android</a:t>
            </a:r>
            <a:r>
              <a:rPr lang="ja-JP" altLang="en-US" dirty="0"/>
              <a:t>スマホを用いた無線マウス作製</a:t>
            </a:r>
            <a:br>
              <a:rPr lang="ja-JP" altLang="en-US" sz="2800" dirty="0"/>
            </a:br>
            <a:r>
              <a:rPr lang="en-US" altLang="ja-JP" sz="2800" dirty="0"/>
              <a:t>2</a:t>
            </a:r>
            <a:r>
              <a:rPr lang="en-US" altLang="ja-JP" dirty="0"/>
              <a:t>. </a:t>
            </a:r>
            <a:r>
              <a:rPr lang="en-US" altLang="ja-JP" strike="sngStrike" dirty="0"/>
              <a:t>Android</a:t>
            </a:r>
            <a:r>
              <a:rPr lang="ja-JP" altLang="en-US" strike="sngStrike" dirty="0"/>
              <a:t>スマホに搭載されている加速度センサの情報を用いて移動を評価し</a:t>
            </a:r>
            <a:r>
              <a:rPr lang="en-US" altLang="ja-JP" dirty="0">
                <a:solidFill>
                  <a:srgbClr val="FF0000"/>
                </a:solidFill>
              </a:rPr>
              <a:t>App</a:t>
            </a:r>
            <a:r>
              <a:rPr lang="ja-JP" altLang="en-US" dirty="0">
                <a:solidFill>
                  <a:srgbClr val="FF0000"/>
                </a:solidFill>
              </a:rPr>
              <a:t>内のボタン操作で移動情報を入力</a:t>
            </a:r>
            <a:r>
              <a:rPr lang="ja-JP" altLang="en-US" dirty="0"/>
              <a:t>し，</a:t>
            </a:r>
            <a:r>
              <a:rPr lang="en-US" altLang="ja-JP" dirty="0"/>
              <a:t>Bluetooth</a:t>
            </a:r>
            <a:r>
              <a:rPr lang="ja-JP" altLang="en-US" strike="sngStrike" dirty="0"/>
              <a:t>など</a:t>
            </a:r>
            <a:r>
              <a:rPr lang="ja-JP" altLang="en-US" dirty="0"/>
              <a:t>で</a:t>
            </a:r>
            <a:r>
              <a:rPr lang="en-US" altLang="ja-JP" dirty="0"/>
              <a:t>PC</a:t>
            </a:r>
            <a:r>
              <a:rPr lang="ja-JP" altLang="en-US" dirty="0"/>
              <a:t>のほうに情報を渡してポインタ移動，クリックを実行する．</a:t>
            </a:r>
            <a:br>
              <a:rPr lang="ja-JP" altLang="en-US" sz="2800" dirty="0"/>
            </a:br>
            <a:r>
              <a:rPr lang="en-US" altLang="ja-JP" sz="2800" dirty="0"/>
              <a:t>3</a:t>
            </a:r>
            <a:r>
              <a:rPr lang="en-US" altLang="ja-JP" dirty="0"/>
              <a:t>. Input</a:t>
            </a:r>
            <a:r>
              <a:rPr lang="ja-JP" altLang="en-US" dirty="0"/>
              <a:t>から</a:t>
            </a:r>
            <a:r>
              <a:rPr lang="en-US" altLang="ja-JP" dirty="0"/>
              <a:t>Output</a:t>
            </a:r>
            <a:r>
              <a:rPr lang="ja-JP" altLang="en-US" dirty="0"/>
              <a:t>までの一連の</a:t>
            </a:r>
            <a:r>
              <a:rPr lang="en-US" altLang="ja-JP" dirty="0"/>
              <a:t>Package</a:t>
            </a:r>
            <a:r>
              <a:rPr lang="ja-JP" altLang="en-US" dirty="0"/>
              <a:t>の作製．</a:t>
            </a:r>
            <a:br>
              <a:rPr lang="ja-JP" altLang="en-US" sz="2800" dirty="0"/>
            </a:br>
            <a:r>
              <a:rPr lang="en-US" altLang="ja-JP" sz="2800" dirty="0"/>
              <a:t>4</a:t>
            </a:r>
            <a:r>
              <a:rPr lang="en-US" altLang="ja-JP" dirty="0"/>
              <a:t>. Bluetooth</a:t>
            </a:r>
            <a:r>
              <a:rPr lang="ja-JP" altLang="en-US" dirty="0"/>
              <a:t>の無線通信手法，センサなどの各種デバイスの規格を体得する．過程で</a:t>
            </a:r>
            <a:r>
              <a:rPr lang="en-US" altLang="ja-JP" dirty="0"/>
              <a:t>Java</a:t>
            </a:r>
            <a:r>
              <a:rPr lang="ja-JP" altLang="en-US" dirty="0"/>
              <a:t>によるプログラミング知識の応用も学ぶ．</a:t>
            </a:r>
            <a:endParaRPr lang="ja-JP" altLang="en-US" sz="2400" dirty="0"/>
          </a:p>
        </p:txBody>
      </p:sp>
    </p:spTree>
    <p:extLst>
      <p:ext uri="{BB962C8B-B14F-4D97-AF65-F5344CB8AC3E}">
        <p14:creationId xmlns:p14="http://schemas.microsoft.com/office/powerpoint/2010/main" val="388188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プロジェクトのゴール</a:t>
            </a:r>
          </a:p>
        </p:txBody>
      </p:sp>
      <p:sp>
        <p:nvSpPr>
          <p:cNvPr id="3" name="コンテンツ プレースホルダー 2"/>
          <p:cNvSpPr>
            <a:spLocks noGrp="1"/>
          </p:cNvSpPr>
          <p:nvPr>
            <p:ph idx="4294967295"/>
          </p:nvPr>
        </p:nvSpPr>
        <p:spPr>
          <a:xfrm>
            <a:off x="1199456" y="2348880"/>
            <a:ext cx="9793088" cy="2448272"/>
          </a:xfrm>
        </p:spPr>
        <p:txBody>
          <a:bodyPr>
            <a:noAutofit/>
          </a:bodyPr>
          <a:lstStyle/>
          <a:p>
            <a:pPr indent="-342900"/>
            <a:r>
              <a:rPr lang="en-US" altLang="ja-JP" sz="2400" dirty="0"/>
              <a:t>Android</a:t>
            </a:r>
            <a:r>
              <a:rPr lang="ja-JP" altLang="en-US" sz="2400" dirty="0"/>
              <a:t>の</a:t>
            </a:r>
            <a:r>
              <a:rPr lang="en-US" altLang="ja-JP" sz="2400" dirty="0"/>
              <a:t>App</a:t>
            </a:r>
            <a:r>
              <a:rPr lang="ja-JP" altLang="en-US" sz="2400" dirty="0"/>
              <a:t>の命令によってポインタを操作できること．</a:t>
            </a:r>
            <a:endParaRPr lang="en-US" altLang="ja-JP" sz="2400" dirty="0"/>
          </a:p>
          <a:p>
            <a:pPr indent="-342900"/>
            <a:endParaRPr lang="en-US" altLang="ja-JP" sz="2400" dirty="0"/>
          </a:p>
          <a:p>
            <a:pPr indent="-342900"/>
            <a:r>
              <a:rPr lang="ja-JP" altLang="en-US" sz="2400" dirty="0"/>
              <a:t>余力があれば，直感的な操作のために</a:t>
            </a:r>
            <a:r>
              <a:rPr lang="en-US" altLang="ja-JP" sz="2400" dirty="0"/>
              <a:t>Android</a:t>
            </a:r>
            <a:r>
              <a:rPr lang="ja-JP" altLang="en-US" sz="2400" dirty="0"/>
              <a:t>スマホの加速度センサで移動を評価し，それによってポインタを移動できるようにすること．</a:t>
            </a:r>
            <a:endParaRPr lang="en-US" altLang="ja-JP" sz="2400" dirty="0"/>
          </a:p>
        </p:txBody>
      </p:sp>
    </p:spTree>
    <p:extLst>
      <p:ext uri="{BB962C8B-B14F-4D97-AF65-F5344CB8AC3E}">
        <p14:creationId xmlns:p14="http://schemas.microsoft.com/office/powerpoint/2010/main" val="206041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現状報告１　</a:t>
            </a:r>
            <a:r>
              <a:rPr kumimoji="1" lang="en-US" altLang="ja-JP" dirty="0"/>
              <a:t>App</a:t>
            </a:r>
            <a:r>
              <a:rPr kumimoji="1" lang="ja-JP" altLang="en-US" dirty="0"/>
              <a:t>設計図</a:t>
            </a:r>
          </a:p>
        </p:txBody>
      </p:sp>
      <p:graphicFrame>
        <p:nvGraphicFramePr>
          <p:cNvPr id="4" name="図表 3">
            <a:extLst>
              <a:ext uri="{FF2B5EF4-FFF2-40B4-BE49-F238E27FC236}">
                <a16:creationId xmlns:a16="http://schemas.microsoft.com/office/drawing/2014/main" id="{976E6B93-7ADE-43A6-93A8-3CCB74F2FA0E}"/>
              </a:ext>
            </a:extLst>
          </p:cNvPr>
          <p:cNvGraphicFramePr/>
          <p:nvPr>
            <p:extLst>
              <p:ext uri="{D42A27DB-BD31-4B8C-83A1-F6EECF244321}">
                <p14:modId xmlns:p14="http://schemas.microsoft.com/office/powerpoint/2010/main" val="230490009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46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現状報告２　作製中画面</a:t>
            </a:r>
            <a:endParaRPr kumimoji="1" lang="ja-JP" altLang="en-US" dirty="0"/>
          </a:p>
        </p:txBody>
      </p:sp>
      <p:sp>
        <p:nvSpPr>
          <p:cNvPr id="3" name="コンテンツ プレースホルダー 2"/>
          <p:cNvSpPr>
            <a:spLocks noGrp="1"/>
          </p:cNvSpPr>
          <p:nvPr>
            <p:ph idx="4294967295"/>
          </p:nvPr>
        </p:nvSpPr>
        <p:spPr>
          <a:xfrm>
            <a:off x="1343472" y="1268760"/>
            <a:ext cx="4608512" cy="5184576"/>
          </a:xfrm>
        </p:spPr>
        <p:txBody>
          <a:bodyPr>
            <a:noAutofit/>
          </a:bodyPr>
          <a:lstStyle/>
          <a:p>
            <a:pPr indent="-342900"/>
            <a:r>
              <a:rPr lang="en-US" altLang="ja-JP" sz="2400" dirty="0"/>
              <a:t>SPP(Serial</a:t>
            </a:r>
            <a:r>
              <a:rPr lang="ja-JP" altLang="en-US" sz="2400" dirty="0"/>
              <a:t> </a:t>
            </a:r>
            <a:r>
              <a:rPr lang="en-US" altLang="ja-JP" sz="2400" dirty="0"/>
              <a:t>Port</a:t>
            </a:r>
            <a:r>
              <a:rPr lang="ja-JP" altLang="en-US" sz="2400" dirty="0"/>
              <a:t> </a:t>
            </a:r>
            <a:r>
              <a:rPr lang="en-US" altLang="ja-JP" sz="2400" dirty="0"/>
              <a:t>Profile)</a:t>
            </a:r>
            <a:r>
              <a:rPr lang="ja-JP" altLang="en-US" sz="2400" dirty="0"/>
              <a:t>クラス通信により実際に通信できているかを確認できる．</a:t>
            </a:r>
            <a:endParaRPr lang="en-US" altLang="ja-JP" sz="2400" dirty="0"/>
          </a:p>
          <a:p>
            <a:pPr indent="-342900"/>
            <a:endParaRPr lang="en-US" altLang="ja-JP" sz="2400" dirty="0"/>
          </a:p>
          <a:p>
            <a:pPr indent="-342900"/>
            <a:r>
              <a:rPr lang="en-US" altLang="ja-JP" sz="2400" dirty="0"/>
              <a:t>HID(Human Interface Device)</a:t>
            </a:r>
            <a:r>
              <a:rPr lang="ja-JP" altLang="en-US" sz="2400" dirty="0"/>
              <a:t>クラス通信でワイヤレスマウスと同じように操作できる．</a:t>
            </a:r>
            <a:endParaRPr lang="en-US" altLang="ja-JP" sz="2400" dirty="0"/>
          </a:p>
          <a:p>
            <a:pPr indent="-342900"/>
            <a:endParaRPr lang="en-US" altLang="ja-JP" sz="2400" dirty="0"/>
          </a:p>
          <a:p>
            <a:pPr indent="-342900"/>
            <a:endParaRPr lang="en-US" altLang="ja-JP" sz="2400" dirty="0"/>
          </a:p>
        </p:txBody>
      </p:sp>
      <p:pic>
        <p:nvPicPr>
          <p:cNvPr id="5" name="図 4">
            <a:extLst>
              <a:ext uri="{FF2B5EF4-FFF2-40B4-BE49-F238E27FC236}">
                <a16:creationId xmlns:a16="http://schemas.microsoft.com/office/drawing/2014/main" id="{BC0523C7-F900-4A9F-9578-8194B806289C}"/>
              </a:ext>
            </a:extLst>
          </p:cNvPr>
          <p:cNvPicPr>
            <a:picLocks noChangeAspect="1"/>
          </p:cNvPicPr>
          <p:nvPr/>
        </p:nvPicPr>
        <p:blipFill>
          <a:blip r:embed="rId3"/>
          <a:stretch>
            <a:fillRect/>
          </a:stretch>
        </p:blipFill>
        <p:spPr>
          <a:xfrm>
            <a:off x="7608168" y="116632"/>
            <a:ext cx="3086100" cy="6741368"/>
          </a:xfrm>
          <a:prstGeom prst="rect">
            <a:avLst/>
          </a:prstGeom>
        </p:spPr>
      </p:pic>
      <p:sp>
        <p:nvSpPr>
          <p:cNvPr id="6" name="正方形/長方形 5">
            <a:extLst>
              <a:ext uri="{FF2B5EF4-FFF2-40B4-BE49-F238E27FC236}">
                <a16:creationId xmlns:a16="http://schemas.microsoft.com/office/drawing/2014/main" id="{20CA3BA2-CD3C-4795-A21C-0AF577AD535F}"/>
              </a:ext>
            </a:extLst>
          </p:cNvPr>
          <p:cNvSpPr/>
          <p:nvPr/>
        </p:nvSpPr>
        <p:spPr>
          <a:xfrm>
            <a:off x="8694018" y="3068960"/>
            <a:ext cx="914400" cy="110852"/>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latin typeface="Charfont Light" panose="00000400000000000000" pitchFamily="50" charset="0"/>
              </a:rPr>
              <a:t>MAC address</a:t>
            </a:r>
            <a:endParaRPr kumimoji="1" lang="ja-JP" altLang="en-US" sz="800" dirty="0">
              <a:latin typeface="Charfont Light" panose="00000400000000000000" pitchFamily="50" charset="0"/>
            </a:endParaRPr>
          </a:p>
        </p:txBody>
      </p:sp>
    </p:spTree>
    <p:extLst>
      <p:ext uri="{BB962C8B-B14F-4D97-AF65-F5344CB8AC3E}">
        <p14:creationId xmlns:p14="http://schemas.microsoft.com/office/powerpoint/2010/main" val="197766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現状報告３ </a:t>
            </a:r>
            <a:r>
              <a:rPr lang="en-US" altLang="ja-JP" dirty="0"/>
              <a:t>SPP</a:t>
            </a:r>
            <a:r>
              <a:rPr lang="ja-JP" altLang="en-US" dirty="0"/>
              <a:t>通信の様子</a:t>
            </a:r>
            <a:endParaRPr kumimoji="1" lang="ja-JP" altLang="en-US" dirty="0"/>
          </a:p>
        </p:txBody>
      </p:sp>
      <p:pic>
        <p:nvPicPr>
          <p:cNvPr id="4" name="V_20200601_140218">
            <a:hlinkClick r:id="" action="ppaction://media"/>
            <a:extLst>
              <a:ext uri="{FF2B5EF4-FFF2-40B4-BE49-F238E27FC236}">
                <a16:creationId xmlns:a16="http://schemas.microsoft.com/office/drawing/2014/main" id="{50E72690-0BEE-4FC4-8284-5E580C9996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5482" y="773143"/>
            <a:ext cx="9443046" cy="5311714"/>
          </a:xfrm>
          <a:prstGeom prst="rect">
            <a:avLst/>
          </a:prstGeom>
        </p:spPr>
      </p:pic>
    </p:spTree>
    <p:extLst>
      <p:ext uri="{BB962C8B-B14F-4D97-AF65-F5344CB8AC3E}">
        <p14:creationId xmlns:p14="http://schemas.microsoft.com/office/powerpoint/2010/main" val="30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現状報告４　改善点・今後の予定</a:t>
            </a:r>
          </a:p>
        </p:txBody>
      </p:sp>
      <p:sp>
        <p:nvSpPr>
          <p:cNvPr id="3" name="コンテンツ プレースホルダー 2"/>
          <p:cNvSpPr>
            <a:spLocks noGrp="1"/>
          </p:cNvSpPr>
          <p:nvPr>
            <p:ph idx="4294967295"/>
          </p:nvPr>
        </p:nvSpPr>
        <p:spPr>
          <a:xfrm>
            <a:off x="1199456" y="1196752"/>
            <a:ext cx="9793088" cy="5040560"/>
          </a:xfrm>
        </p:spPr>
        <p:txBody>
          <a:bodyPr>
            <a:noAutofit/>
          </a:bodyPr>
          <a:lstStyle/>
          <a:p>
            <a:pPr marL="457200" indent="-457200">
              <a:buFont typeface="+mj-lt"/>
              <a:buAutoNum type="arabicPeriod"/>
            </a:pPr>
            <a:r>
              <a:rPr lang="ja-JP" altLang="en-US" sz="2400" dirty="0"/>
              <a:t>ソースコード内で</a:t>
            </a:r>
            <a:r>
              <a:rPr lang="en-US" altLang="ja-JP" sz="2400" dirty="0"/>
              <a:t>MAC</a:t>
            </a:r>
            <a:r>
              <a:rPr lang="ja-JP" altLang="en-US" sz="2400" dirty="0"/>
              <a:t>アドレスを直打ちした．ほかのデバイスの組み合わせでは現状通信は出来ない．</a:t>
            </a:r>
            <a:endParaRPr lang="en-US" altLang="ja-JP" sz="2400" dirty="0"/>
          </a:p>
          <a:p>
            <a:pPr marL="457200" indent="-457200">
              <a:buFont typeface="+mj-lt"/>
              <a:buAutoNum type="arabicPeriod"/>
            </a:pPr>
            <a:endParaRPr lang="en-US" altLang="ja-JP" sz="2400" dirty="0"/>
          </a:p>
          <a:p>
            <a:pPr marL="457200" indent="-457200">
              <a:buFont typeface="+mj-lt"/>
              <a:buAutoNum type="arabicPeriod"/>
            </a:pPr>
            <a:r>
              <a:rPr lang="ja-JP" altLang="en-US" sz="2400" dirty="0"/>
              <a:t>ボタンの配置が悪い．押し間違いが発生するかも．</a:t>
            </a:r>
            <a:endParaRPr lang="en-US" altLang="ja-JP" sz="2400" dirty="0"/>
          </a:p>
          <a:p>
            <a:pPr marL="457200" indent="-457200">
              <a:buFont typeface="+mj-lt"/>
              <a:buAutoNum type="arabicPeriod"/>
            </a:pPr>
            <a:endParaRPr lang="en-US" altLang="ja-JP" sz="2400" dirty="0"/>
          </a:p>
          <a:p>
            <a:pPr marL="457200" indent="-457200">
              <a:buFont typeface="+mj-lt"/>
              <a:buAutoNum type="arabicPeriod"/>
            </a:pPr>
            <a:r>
              <a:rPr lang="ja-JP" altLang="en-US" sz="2400" dirty="0"/>
              <a:t>ポインタ移動はボタン入力よりもタッチパッドによる入力が良さそう．</a:t>
            </a:r>
            <a:endParaRPr lang="en-US" altLang="ja-JP" sz="2400" dirty="0"/>
          </a:p>
          <a:p>
            <a:pPr marL="457200" indent="-457200">
              <a:buFont typeface="+mj-lt"/>
              <a:buAutoNum type="arabicPeriod"/>
            </a:pPr>
            <a:endParaRPr lang="en-US" altLang="ja-JP" sz="2400" dirty="0"/>
          </a:p>
          <a:p>
            <a:pPr marL="457200" indent="-457200">
              <a:buFont typeface="+mj-lt"/>
              <a:buAutoNum type="arabicPeriod"/>
            </a:pPr>
            <a:r>
              <a:rPr lang="en-US" altLang="ja-JP" sz="2400" dirty="0"/>
              <a:t>HID</a:t>
            </a:r>
            <a:r>
              <a:rPr lang="ja-JP" altLang="en-US" sz="2400"/>
              <a:t>による通信を完成させる．</a:t>
            </a:r>
            <a:endParaRPr lang="en-US" altLang="ja-JP" sz="2400" dirty="0"/>
          </a:p>
        </p:txBody>
      </p:sp>
    </p:spTree>
    <p:extLst>
      <p:ext uri="{BB962C8B-B14F-4D97-AF65-F5344CB8AC3E}">
        <p14:creationId xmlns:p14="http://schemas.microsoft.com/office/powerpoint/2010/main" val="3141274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p:cNvSpPr txBox="1">
            <a:spLocks/>
          </p:cNvSpPr>
          <p:nvPr/>
        </p:nvSpPr>
        <p:spPr>
          <a:xfrm>
            <a:off x="1524001" y="2536856"/>
            <a:ext cx="9143999" cy="552141"/>
          </a:xfrm>
          <a:prstGeom prst="rect">
            <a:avLst/>
          </a:prstGeom>
          <a:noFill/>
          <a:effectLst/>
        </p:spPr>
        <p:txBody>
          <a:bodyPr/>
          <a:lst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a:lstStyle>
          <a:p>
            <a:pPr algn="ctr"/>
            <a:r>
              <a:rPr lang="ja-JP" altLang="en-US" sz="3200" b="1" dirty="0">
                <a:solidFill>
                  <a:schemeClr val="tx1"/>
                </a:solidFill>
                <a:latin typeface="メイリオ" panose="020B0604030504040204" pitchFamily="50" charset="-128"/>
                <a:ea typeface="メイリオ" panose="020B0604030504040204" pitchFamily="50" charset="-128"/>
                <a:cs typeface="ＭＳ 明朝"/>
              </a:rPr>
              <a:t>ご清聴ありがとうございました</a:t>
            </a:r>
            <a:endParaRPr lang="en-US" altLang="ja-JP" sz="3200" b="1" dirty="0">
              <a:solidFill>
                <a:schemeClr val="tx1"/>
              </a:solidFill>
              <a:latin typeface="メイリオ" panose="020B0604030504040204" pitchFamily="50" charset="-128"/>
              <a:ea typeface="メイリオ" panose="020B0604030504040204" pitchFamily="50" charset="-128"/>
              <a:cs typeface="ＭＳ 明朝"/>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67200"/>
            <a:ext cx="12192000" cy="2590800"/>
          </a:xfrm>
          <a:prstGeom prst="rect">
            <a:avLst/>
          </a:prstGeom>
        </p:spPr>
      </p:pic>
    </p:spTree>
    <p:extLst>
      <p:ext uri="{BB962C8B-B14F-4D97-AF65-F5344CB8AC3E}">
        <p14:creationId xmlns:p14="http://schemas.microsoft.com/office/powerpoint/2010/main" val="233142027"/>
      </p:ext>
    </p:extLst>
  </p:cSld>
  <p:clrMapOvr>
    <a:masterClrMapping/>
  </p:clrMapOvr>
  <p:transition/>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Verdana"/>
        <a:ea typeface="メイリオ"/>
        <a:cs typeface=""/>
      </a:majorFont>
      <a:minorFont>
        <a:latin typeface="Verdana"/>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a:latin typeface="ＭＳ Ｐゴシック" panose="020B0600070205080204" pitchFamily="50" charset="-128"/>
            <a:ea typeface="ＭＳ Ｐゴシック" panose="020B0600070205080204" pitchFamily="50" charset="-128"/>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17309</TotalTime>
  <Words>600</Words>
  <Application>Microsoft Office PowerPoint</Application>
  <PresentationFormat>ワイド画面</PresentationFormat>
  <Paragraphs>59</Paragraphs>
  <Slides>10</Slides>
  <Notes>8</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10</vt:i4>
      </vt:variant>
    </vt:vector>
  </HeadingPairs>
  <TitlesOfParts>
    <vt:vector size="19" baseType="lpstr">
      <vt:lpstr>ＭＳ Ｐゴシック</vt:lpstr>
      <vt:lpstr>メイリオ</vt:lpstr>
      <vt:lpstr>游ゴシック</vt:lpstr>
      <vt:lpstr>Arial</vt:lpstr>
      <vt:lpstr>Calibri</vt:lpstr>
      <vt:lpstr>Charfont Light</vt:lpstr>
      <vt:lpstr>Verdana</vt:lpstr>
      <vt:lpstr>Wingdings</vt:lpstr>
      <vt:lpstr>Office テーマ</vt:lpstr>
      <vt:lpstr>PowerPoint プレゼンテーション</vt:lpstr>
      <vt:lpstr>プロジェクトの目的(当初)</vt:lpstr>
      <vt:lpstr>プロジェクトの目的(現行)</vt:lpstr>
      <vt:lpstr>プロジェクトのゴール</vt:lpstr>
      <vt:lpstr>現状報告１　App設計図</vt:lpstr>
      <vt:lpstr>現状報告２　作製中画面</vt:lpstr>
      <vt:lpstr>現状報告３ SPP通信の様子</vt:lpstr>
      <vt:lpstr>現状報告４　改善点・今後の予定</vt:lpstr>
      <vt:lpstr>PowerPoint プレゼンテーション</vt:lpstr>
      <vt:lpstr>使用可能な画像リンク</vt:lpstr>
    </vt:vector>
  </TitlesOfParts>
  <Company>東京工業大学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Naoto Ohtake</dc:creator>
  <cp:lastModifiedBy>敬将</cp:lastModifiedBy>
  <cp:revision>1117</cp:revision>
  <cp:lastPrinted>2019-11-28T02:53:07Z</cp:lastPrinted>
  <dcterms:created xsi:type="dcterms:W3CDTF">2017-12-10T06:56:12Z</dcterms:created>
  <dcterms:modified xsi:type="dcterms:W3CDTF">2020-06-15T09:04:14Z</dcterms:modified>
</cp:coreProperties>
</file>